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94" r:id="rId4"/>
    <p:sldId id="295" r:id="rId5"/>
    <p:sldId id="258" r:id="rId6"/>
    <p:sldId id="305" r:id="rId7"/>
    <p:sldId id="259" r:id="rId8"/>
    <p:sldId id="260" r:id="rId9"/>
    <p:sldId id="261" r:id="rId10"/>
    <p:sldId id="262" r:id="rId11"/>
    <p:sldId id="269" r:id="rId12"/>
    <p:sldId id="270" r:id="rId13"/>
    <p:sldId id="271" r:id="rId14"/>
    <p:sldId id="301" r:id="rId15"/>
    <p:sldId id="302" r:id="rId16"/>
    <p:sldId id="303" r:id="rId17"/>
    <p:sldId id="296" r:id="rId18"/>
    <p:sldId id="297" r:id="rId19"/>
    <p:sldId id="298" r:id="rId20"/>
    <p:sldId id="299" r:id="rId21"/>
    <p:sldId id="300" r:id="rId22"/>
    <p:sldId id="304" r:id="rId23"/>
    <p:sldId id="306" r:id="rId24"/>
    <p:sldId id="307" r:id="rId25"/>
    <p:sldId id="284" r:id="rId26"/>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chemeClr val="accent1">
              <a:alpha val="20000"/>
            </a:scheme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chemeClr val="accent1">
              <a:alpha val="20000"/>
            </a:schemeClr>
          </a:solidFill>
        </a:fill>
      </a:tcStyle>
    </a:firstCol>
    <a:lastRow>
      <a:tcTxStyle b="on" i="off">
        <a:fontRef idx="min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508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noFill/>
        </a:fill>
      </a:tcStyle>
    </a:lastRow>
    <a:firstRow>
      <a:tcTxStyle b="on" i="off">
        <a:fontRef idx="min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254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6D6D6"/>
          </a:solidFill>
        </a:fill>
      </a:tcStyle>
    </a:wholeTbl>
    <a:band2H>
      <a:tcTxStyle/>
      <a:tcStyle>
        <a:tcBdr/>
        <a:fill>
          <a:solidFill>
            <a:srgbClr val="ECEC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3E3"/>
          </a:solidFill>
        </a:fill>
      </a:tcStyle>
    </a:wholeTbl>
    <a:band2H>
      <a:tcTxStyle/>
      <a:tcStyle>
        <a:tcBdr/>
        <a:fill>
          <a:solidFill>
            <a:srgbClr val="E9EAF2"/>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5E4DB"/>
          </a:solidFill>
        </a:fill>
      </a:tcStyle>
    </a:wholeTbl>
    <a:band2H>
      <a:tcTxStyle/>
      <a:tcStyle>
        <a:tcBdr/>
        <a:fill>
          <a:solidFill>
            <a:srgbClr val="F2F2EE"/>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42479"/>
            </a:schemeClr>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chemeClr val="accent1">
              <a:lumOff val="42479"/>
            </a:schemeClr>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5" autoAdjust="0"/>
    <p:restoredTop sz="94660"/>
  </p:normalViewPr>
  <p:slideViewPr>
    <p:cSldViewPr snapToGrid="0">
      <p:cViewPr>
        <p:scale>
          <a:sx n="57" d="100"/>
          <a:sy n="57" d="100"/>
        </p:scale>
        <p:origin x="1638" y="3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5" name="Shape 115"/>
          <p:cNvSpPr>
            <a:spLocks noGrp="1" noRot="1" noChangeAspect="1"/>
          </p:cNvSpPr>
          <p:nvPr>
            <p:ph type="sldImg"/>
          </p:nvPr>
        </p:nvSpPr>
        <p:spPr>
          <a:xfrm>
            <a:off x="1143000" y="685800"/>
            <a:ext cx="4572000" cy="3429000"/>
          </a:xfrm>
          <a:prstGeom prst="rect">
            <a:avLst/>
          </a:prstGeom>
        </p:spPr>
        <p:txBody>
          <a:bodyPr/>
          <a:lstStyle/>
          <a:p>
            <a:endParaRPr/>
          </a:p>
        </p:txBody>
      </p:sp>
      <p:sp>
        <p:nvSpPr>
          <p:cNvPr id="116" name="Shape 11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a:defRPr>
    </a:lvl1pPr>
    <a:lvl2pPr indent="228600" latinLnBrk="0">
      <a:defRPr sz="1200">
        <a:latin typeface="+mn-lt"/>
        <a:ea typeface="+mn-ea"/>
        <a:cs typeface="+mn-cs"/>
        <a:sym typeface="Arial"/>
      </a:defRPr>
    </a:lvl2pPr>
    <a:lvl3pPr indent="457200" latinLnBrk="0">
      <a:defRPr sz="1200">
        <a:latin typeface="+mn-lt"/>
        <a:ea typeface="+mn-ea"/>
        <a:cs typeface="+mn-cs"/>
        <a:sym typeface="Arial"/>
      </a:defRPr>
    </a:lvl3pPr>
    <a:lvl4pPr indent="685800" latinLnBrk="0">
      <a:defRPr sz="1200">
        <a:latin typeface="+mn-lt"/>
        <a:ea typeface="+mn-ea"/>
        <a:cs typeface="+mn-cs"/>
        <a:sym typeface="Arial"/>
      </a:defRPr>
    </a:lvl4pPr>
    <a:lvl5pPr indent="914400" latinLnBrk="0">
      <a:defRPr sz="1200">
        <a:latin typeface="+mn-lt"/>
        <a:ea typeface="+mn-ea"/>
        <a:cs typeface="+mn-cs"/>
        <a:sym typeface="Arial"/>
      </a:defRPr>
    </a:lvl5pPr>
    <a:lvl6pPr indent="1143000" latinLnBrk="0">
      <a:defRPr sz="1200">
        <a:latin typeface="+mn-lt"/>
        <a:ea typeface="+mn-ea"/>
        <a:cs typeface="+mn-cs"/>
        <a:sym typeface="Arial"/>
      </a:defRPr>
    </a:lvl6pPr>
    <a:lvl7pPr indent="1371600" latinLnBrk="0">
      <a:defRPr sz="1200">
        <a:latin typeface="+mn-lt"/>
        <a:ea typeface="+mn-ea"/>
        <a:cs typeface="+mn-cs"/>
        <a:sym typeface="Arial"/>
      </a:defRPr>
    </a:lvl7pPr>
    <a:lvl8pPr indent="1600200" latinLnBrk="0">
      <a:defRPr sz="1200">
        <a:latin typeface="+mn-lt"/>
        <a:ea typeface="+mn-ea"/>
        <a:cs typeface="+mn-cs"/>
        <a:sym typeface="Arial"/>
      </a:defRPr>
    </a:lvl8pPr>
    <a:lvl9pPr indent="1828800" latinLnBrk="0">
      <a:defRPr sz="1200">
        <a:latin typeface="+mn-lt"/>
        <a:ea typeface="+mn-ea"/>
        <a:cs typeface="+mn-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3" name="Shape 13"/>
          <p:cNvSpPr>
            <a:spLocks noGrp="1"/>
          </p:cNvSpPr>
          <p:nvPr>
            <p:ph type="title"/>
          </p:nvPr>
        </p:nvSpPr>
        <p:spPr>
          <a:xfrm>
            <a:off x="457200" y="228600"/>
            <a:ext cx="7772400" cy="4571999"/>
          </a:xfrm>
          <a:prstGeom prst="rect">
            <a:avLst/>
          </a:prstGeom>
          <a:extLst>
            <a:ext uri="{C572A759-6A51-4108-AA02-DFA0A04FC94B}">
              <ma14:wrappingTextBoxFlag xmlns="" xmlns:ma14="http://schemas.microsoft.com/office/mac/drawingml/2011/main" val="1"/>
            </a:ext>
          </a:extLst>
        </p:spPr>
        <p:txBody>
          <a:bodyPr anchor="ctr"/>
          <a:lstStyle>
            <a:lvl1pPr>
              <a:defRPr sz="8800" spc="-79">
                <a:solidFill>
                  <a:srgbClr val="000000"/>
                </a:solidFill>
              </a:defRPr>
            </a:lvl1pPr>
          </a:lstStyle>
          <a:p>
            <a:r>
              <a:t>Click to edit Master title style</a:t>
            </a:r>
          </a:p>
        </p:txBody>
      </p:sp>
      <p:sp>
        <p:nvSpPr>
          <p:cNvPr id="14" name="Shape 14"/>
          <p:cNvSpPr>
            <a:spLocks noGrp="1"/>
          </p:cNvSpPr>
          <p:nvPr>
            <p:ph type="body" sz="quarter" idx="1"/>
          </p:nvPr>
        </p:nvSpPr>
        <p:spPr>
          <a:xfrm>
            <a:off x="457200" y="4800600"/>
            <a:ext cx="6858000" cy="914400"/>
          </a:xfrm>
          <a:prstGeom prst="rect">
            <a:avLst/>
          </a:prstGeom>
          <a:extLst>
            <a:ext uri="{C572A759-6A51-4108-AA02-DFA0A04FC94B}">
              <ma14:wrappingTextBoxFlag xmlns="" xmlns:ma14="http://schemas.microsoft.com/office/mac/drawingml/2011/main" val="1"/>
            </a:ext>
          </a:extLst>
        </p:spPr>
        <p:txBody>
          <a:bodyPr/>
          <a:lstStyle>
            <a:lvl1pPr>
              <a:defRPr b="0" cap="all" spc="120">
                <a:solidFill>
                  <a:srgbClr val="D1282E"/>
                </a:solidFill>
                <a:latin typeface="Arial Black"/>
                <a:ea typeface="Arial Black"/>
                <a:cs typeface="Arial Black"/>
                <a:sym typeface="Arial Black"/>
              </a:defRPr>
            </a:lvl1pPr>
          </a:lstStyle>
          <a:p>
            <a:r>
              <a:t>Click to edit Master subtitle style</a:t>
            </a:r>
          </a:p>
        </p:txBody>
      </p:sp>
      <p:sp>
        <p:nvSpPr>
          <p:cNvPr id="15" name="Shape 15"/>
          <p:cNvSpPr/>
          <p:nvPr/>
        </p:nvSpPr>
        <p:spPr>
          <a:xfrm>
            <a:off x="9001124" y="4846320"/>
            <a:ext cx="142877" cy="2011680"/>
          </a:xfrm>
          <a:prstGeom prst="rect">
            <a:avLst/>
          </a:prstGeom>
          <a:solidFill>
            <a:srgbClr val="D1282E"/>
          </a:solidFill>
          <a:ln w="12700">
            <a:miter lim="400000"/>
          </a:ln>
        </p:spPr>
        <p:txBody>
          <a:bodyPr lIns="45719" rIns="45719" anchor="ctr"/>
          <a:lstStyle/>
          <a:p>
            <a:pPr algn="ctr">
              <a:defRPr>
                <a:solidFill>
                  <a:srgbClr val="FFFFFF"/>
                </a:solidFill>
              </a:defRPr>
            </a:pPr>
            <a:endParaRPr/>
          </a:p>
        </p:txBody>
      </p:sp>
      <p:sp>
        <p:nvSpPr>
          <p:cNvPr id="16" name="Shape 16"/>
          <p:cNvSpPr/>
          <p:nvPr/>
        </p:nvSpPr>
        <p:spPr>
          <a:xfrm>
            <a:off x="9001124" y="-1"/>
            <a:ext cx="142877" cy="4846322"/>
          </a:xfrm>
          <a:prstGeom prst="rect">
            <a:avLst/>
          </a:prstGeom>
          <a:solidFill>
            <a:srgbClr val="000000"/>
          </a:solidFill>
          <a:ln w="12700">
            <a:miter lim="400000"/>
          </a:ln>
        </p:spPr>
        <p:txBody>
          <a:bodyPr lIns="45719" rIns="45719" anchor="ctr"/>
          <a:lstStyle/>
          <a:p>
            <a:pPr algn="ctr">
              <a:defRPr>
                <a:solidFill>
                  <a:srgbClr val="FFFFFF"/>
                </a:solidFill>
              </a:defRPr>
            </a:pPr>
            <a:endParaRPr/>
          </a:p>
        </p:txBody>
      </p:sp>
      <p:sp>
        <p:nvSpPr>
          <p:cNvPr id="17" name="Shape 17"/>
          <p:cNvSpPr>
            <a:spLocks noGrp="1"/>
          </p:cNvSpPr>
          <p:nvPr>
            <p:ph type="sldNum" sz="quarter" idx="2"/>
          </p:nvPr>
        </p:nvSpPr>
        <p:spPr>
          <a:prstGeom prst="rect">
            <a:avLst/>
          </a:prstGeom>
        </p:spPr>
        <p:txBody>
          <a:bodyPr/>
          <a:lstStyle>
            <a:lvl1pPr>
              <a:defRPr>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8" name="Shape 98"/>
          <p:cNvSpPr>
            <a:spLocks noGrp="1"/>
          </p:cNvSpPr>
          <p:nvPr>
            <p:ph type="title"/>
          </p:nvPr>
        </p:nvSpPr>
        <p:spPr>
          <a:xfrm>
            <a:off x="457200" y="152718"/>
            <a:ext cx="5791200" cy="1371601"/>
          </a:xfrm>
          <a:prstGeom prst="rect">
            <a:avLst/>
          </a:prstGeom>
          <a:extLst>
            <a:ext uri="{C572A759-6A51-4108-AA02-DFA0A04FC94B}">
              <ma14:wrappingTextBoxFlag xmlns="" xmlns:ma14="http://schemas.microsoft.com/office/mac/drawingml/2011/main" val="1"/>
            </a:ext>
          </a:extLst>
        </p:spPr>
        <p:txBody>
          <a:bodyPr/>
          <a:lstStyle/>
          <a:p>
            <a:r>
              <a:t>Click to edit Master title style</a:t>
            </a:r>
          </a:p>
        </p:txBody>
      </p:sp>
      <p:sp>
        <p:nvSpPr>
          <p:cNvPr id="99" name="Shape 99"/>
          <p:cNvSpPr>
            <a:spLocks noGrp="1"/>
          </p:cNvSpPr>
          <p:nvPr>
            <p:ph type="body" idx="1"/>
          </p:nvPr>
        </p:nvSpPr>
        <p:spPr>
          <a:xfrm>
            <a:off x="457200" y="1752600"/>
            <a:ext cx="7620000" cy="4373563"/>
          </a:xfrm>
          <a:prstGeom prst="rect">
            <a:avLst/>
          </a:prstGeom>
          <a:extLst>
            <a:ext uri="{C572A759-6A51-4108-AA02-DFA0A04FC94B}">
              <ma14:wrappingTextBoxFlag xmlns="" xmlns:ma14="http://schemas.microsoft.com/office/mac/drawingml/2011/main" val="1"/>
            </a:ext>
          </a:extLst>
        </p:spPr>
        <p:txBody>
          <a:bodyPr/>
          <a:lstStyle/>
          <a:p>
            <a:r>
              <a:t>Click to edit Master text styles</a:t>
            </a:r>
          </a:p>
          <a:p>
            <a:pPr lvl="1"/>
            <a:r>
              <a:t>Second level</a:t>
            </a:r>
          </a:p>
          <a:p>
            <a:pPr lvl="2"/>
            <a:r>
              <a:t>Third level</a:t>
            </a:r>
          </a:p>
          <a:p>
            <a:pPr lvl="3"/>
            <a:r>
              <a:t>Fourth level</a:t>
            </a:r>
          </a:p>
          <a:p>
            <a:pPr lvl="4"/>
            <a:r>
              <a:t>Fifth level</a:t>
            </a:r>
          </a:p>
        </p:txBody>
      </p:sp>
      <p:sp>
        <p:nvSpPr>
          <p:cNvPr id="100" name="Shape 10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7" name="Shape 107"/>
          <p:cNvSpPr>
            <a:spLocks noGrp="1"/>
          </p:cNvSpPr>
          <p:nvPr>
            <p:ph type="title"/>
          </p:nvPr>
        </p:nvSpPr>
        <p:spPr>
          <a:xfrm>
            <a:off x="6629400" y="274638"/>
            <a:ext cx="2057400" cy="5851526"/>
          </a:xfrm>
          <a:prstGeom prst="rect">
            <a:avLst/>
          </a:prstGeom>
          <a:extLst>
            <a:ext uri="{C572A759-6A51-4108-AA02-DFA0A04FC94B}">
              <ma14:wrappingTextBoxFlag xmlns="" xmlns:ma14="http://schemas.microsoft.com/office/mac/drawingml/2011/main" val="1"/>
            </a:ext>
          </a:extLst>
        </p:spPr>
        <p:txBody>
          <a:bodyPr/>
          <a:lstStyle/>
          <a:p>
            <a:r>
              <a:t>Click to edit Master title style</a:t>
            </a:r>
          </a:p>
        </p:txBody>
      </p:sp>
      <p:sp>
        <p:nvSpPr>
          <p:cNvPr id="108" name="Shape 108"/>
          <p:cNvSpPr>
            <a:spLocks noGrp="1"/>
          </p:cNvSpPr>
          <p:nvPr>
            <p:ph type="body" idx="1"/>
          </p:nvPr>
        </p:nvSpPr>
        <p:spPr>
          <a:xfrm>
            <a:off x="457200" y="274638"/>
            <a:ext cx="6019800" cy="5851526"/>
          </a:xfrm>
          <a:prstGeom prst="rect">
            <a:avLst/>
          </a:prstGeom>
          <a:extLst>
            <a:ext uri="{C572A759-6A51-4108-AA02-DFA0A04FC94B}">
              <ma14:wrappingTextBoxFlag xmlns="" xmlns:ma14="http://schemas.microsoft.com/office/mac/drawingml/2011/main" val="1"/>
            </a:ext>
          </a:extLst>
        </p:spPr>
        <p:txBody>
          <a:bodyPr/>
          <a:lstStyle/>
          <a:p>
            <a:r>
              <a:t>Click to edit Master text styles</a:t>
            </a:r>
          </a:p>
          <a:p>
            <a:pPr lvl="1"/>
            <a:r>
              <a:t>Second level</a:t>
            </a:r>
          </a:p>
          <a:p>
            <a:pPr lvl="2"/>
            <a:r>
              <a:t>Third level</a:t>
            </a:r>
          </a:p>
          <a:p>
            <a:pPr lvl="3"/>
            <a:r>
              <a:t>Fourth level</a:t>
            </a:r>
          </a:p>
          <a:p>
            <a:pPr lvl="4"/>
            <a:r>
              <a:t>Fifth level</a:t>
            </a:r>
          </a:p>
        </p:txBody>
      </p:sp>
      <p:sp>
        <p:nvSpPr>
          <p:cNvPr id="109" name="Shape 10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4" name="Shape 24"/>
          <p:cNvSpPr>
            <a:spLocks noGrp="1"/>
          </p:cNvSpPr>
          <p:nvPr>
            <p:ph type="title"/>
          </p:nvPr>
        </p:nvSpPr>
        <p:spPr>
          <a:xfrm>
            <a:off x="457200" y="152718"/>
            <a:ext cx="5791200" cy="1371601"/>
          </a:xfrm>
          <a:prstGeom prst="rect">
            <a:avLst/>
          </a:prstGeom>
          <a:extLst>
            <a:ext uri="{C572A759-6A51-4108-AA02-DFA0A04FC94B}">
              <ma14:wrappingTextBoxFlag xmlns="" xmlns:ma14="http://schemas.microsoft.com/office/mac/drawingml/2011/main" val="1"/>
            </a:ext>
          </a:extLst>
        </p:spPr>
        <p:txBody>
          <a:bodyPr/>
          <a:lstStyle/>
          <a:p>
            <a:r>
              <a:t>Click to edit Master title style</a:t>
            </a:r>
          </a:p>
        </p:txBody>
      </p:sp>
      <p:sp>
        <p:nvSpPr>
          <p:cNvPr id="25" name="Shape 25"/>
          <p:cNvSpPr>
            <a:spLocks noGrp="1"/>
          </p:cNvSpPr>
          <p:nvPr>
            <p:ph type="body" idx="1"/>
          </p:nvPr>
        </p:nvSpPr>
        <p:spPr>
          <a:xfrm>
            <a:off x="457200" y="1752600"/>
            <a:ext cx="7620000" cy="4373563"/>
          </a:xfrm>
          <a:prstGeom prst="rect">
            <a:avLst/>
          </a:prstGeom>
          <a:extLst>
            <a:ext uri="{C572A759-6A51-4108-AA02-DFA0A04FC94B}">
              <ma14:wrappingTextBoxFlag xmlns="" xmlns:ma14="http://schemas.microsoft.com/office/mac/drawingml/2011/main" val="1"/>
            </a:ext>
          </a:extLst>
        </p:spPr>
        <p:txBody>
          <a:bodyPr/>
          <a:lstStyle/>
          <a:p>
            <a:r>
              <a:t>Click to edit Master text styles</a:t>
            </a:r>
          </a:p>
          <a:p>
            <a:pPr lvl="1"/>
            <a:r>
              <a:t>Second level</a:t>
            </a:r>
          </a:p>
          <a:p>
            <a:pPr lvl="2"/>
            <a:r>
              <a:t>Third level</a:t>
            </a:r>
          </a:p>
          <a:p>
            <a:pPr lvl="3"/>
            <a:r>
              <a:t>Fourth level</a:t>
            </a:r>
          </a:p>
          <a:p>
            <a:pPr lvl="4"/>
            <a:r>
              <a:t>Fifth level</a:t>
            </a:r>
          </a:p>
        </p:txBody>
      </p:sp>
      <p:sp>
        <p:nvSpPr>
          <p:cNvPr id="26" name="Shape 2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3" name="Shape 33"/>
          <p:cNvSpPr>
            <a:spLocks noGrp="1"/>
          </p:cNvSpPr>
          <p:nvPr>
            <p:ph type="title"/>
          </p:nvPr>
        </p:nvSpPr>
        <p:spPr>
          <a:xfrm>
            <a:off x="457200" y="1447800"/>
            <a:ext cx="7772400" cy="4321175"/>
          </a:xfrm>
          <a:prstGeom prst="rect">
            <a:avLst/>
          </a:prstGeom>
          <a:extLst>
            <a:ext uri="{C572A759-6A51-4108-AA02-DFA0A04FC94B}">
              <ma14:wrappingTextBoxFlag xmlns="" xmlns:ma14="http://schemas.microsoft.com/office/mac/drawingml/2011/main" val="1"/>
            </a:ext>
          </a:extLst>
        </p:spPr>
        <p:txBody>
          <a:bodyPr anchor="ctr"/>
          <a:lstStyle>
            <a:lvl1pPr>
              <a:defRPr sz="8800" spc="-79">
                <a:solidFill>
                  <a:srgbClr val="000000"/>
                </a:solidFill>
              </a:defRPr>
            </a:lvl1pPr>
          </a:lstStyle>
          <a:p>
            <a:r>
              <a:t>Click to edit Master title style</a:t>
            </a:r>
          </a:p>
        </p:txBody>
      </p:sp>
      <p:sp>
        <p:nvSpPr>
          <p:cNvPr id="34" name="Shape 34"/>
          <p:cNvSpPr>
            <a:spLocks noGrp="1"/>
          </p:cNvSpPr>
          <p:nvPr>
            <p:ph type="body" sz="quarter" idx="1"/>
          </p:nvPr>
        </p:nvSpPr>
        <p:spPr>
          <a:xfrm>
            <a:off x="457200" y="228600"/>
            <a:ext cx="7772400" cy="1066801"/>
          </a:xfrm>
          <a:prstGeom prst="rect">
            <a:avLst/>
          </a:prstGeom>
          <a:extLst>
            <a:ext uri="{C572A759-6A51-4108-AA02-DFA0A04FC94B}">
              <ma14:wrappingTextBoxFlag xmlns="" xmlns:ma14="http://schemas.microsoft.com/office/mac/drawingml/2011/main" val="1"/>
            </a:ext>
          </a:extLst>
        </p:spPr>
        <p:txBody>
          <a:bodyPr anchor="b"/>
          <a:lstStyle>
            <a:lvl1pPr>
              <a:defRPr b="0" cap="all" spc="120">
                <a:solidFill>
                  <a:srgbClr val="D1282E"/>
                </a:solidFill>
                <a:latin typeface="Arial Black"/>
                <a:ea typeface="Arial Black"/>
                <a:cs typeface="Arial Black"/>
                <a:sym typeface="Arial Black"/>
              </a:defRPr>
            </a:lvl1pPr>
          </a:lstStyle>
          <a:p>
            <a:r>
              <a:t>Click to edit Master text styles</a:t>
            </a:r>
          </a:p>
        </p:txBody>
      </p:sp>
      <p:sp>
        <p:nvSpPr>
          <p:cNvPr id="35" name="Shape 3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2" name="Shape 42"/>
          <p:cNvSpPr>
            <a:spLocks noGrp="1"/>
          </p:cNvSpPr>
          <p:nvPr>
            <p:ph type="title"/>
          </p:nvPr>
        </p:nvSpPr>
        <p:spPr>
          <a:xfrm>
            <a:off x="457200" y="152718"/>
            <a:ext cx="5791200" cy="1371601"/>
          </a:xfrm>
          <a:prstGeom prst="rect">
            <a:avLst/>
          </a:prstGeom>
          <a:extLst>
            <a:ext uri="{C572A759-6A51-4108-AA02-DFA0A04FC94B}">
              <ma14:wrappingTextBoxFlag xmlns="" xmlns:ma14="http://schemas.microsoft.com/office/mac/drawingml/2011/main" val="1"/>
            </a:ext>
          </a:extLst>
        </p:spPr>
        <p:txBody>
          <a:bodyPr/>
          <a:lstStyle/>
          <a:p>
            <a:r>
              <a:t>Click to edit Master title style</a:t>
            </a:r>
          </a:p>
        </p:txBody>
      </p:sp>
      <p:sp>
        <p:nvSpPr>
          <p:cNvPr id="43" name="Shape 43"/>
          <p:cNvSpPr>
            <a:spLocks noGrp="1"/>
          </p:cNvSpPr>
          <p:nvPr>
            <p:ph type="body" sz="half" idx="1"/>
          </p:nvPr>
        </p:nvSpPr>
        <p:spPr>
          <a:xfrm>
            <a:off x="1630679" y="1574800"/>
            <a:ext cx="3291842" cy="4525963"/>
          </a:xfrm>
          <a:prstGeom prst="rect">
            <a:avLst/>
          </a:prstGeom>
          <a:extLst>
            <a:ext uri="{C572A759-6A51-4108-AA02-DFA0A04FC94B}">
              <ma14:wrappingTextBoxFlag xmlns="" xmlns:ma14="http://schemas.microsoft.com/office/mac/drawingml/2011/main" val="1"/>
            </a:ext>
          </a:extLst>
        </p:spPr>
        <p:txBody>
          <a:bodyPr/>
          <a:lstStyle>
            <a:lvl1pPr>
              <a:defRPr sz="2800"/>
            </a:lvl1pPr>
            <a:lvl2pPr marL="487680" indent="-213360">
              <a:defRPr sz="2800"/>
            </a:lvl2pPr>
            <a:lvl3pPr marL="1234439" indent="-320039">
              <a:defRPr sz="2800"/>
            </a:lvl3pPr>
            <a:lvl4pPr marL="1727200" indent="-355600">
              <a:defRPr sz="2800"/>
            </a:lvl4pPr>
            <a:lvl5pPr marL="2184400" indent="-355600">
              <a:defRPr sz="2800"/>
            </a:lvl5pPr>
          </a:lstStyle>
          <a:p>
            <a:r>
              <a:t>Click to edit Master text styles</a:t>
            </a:r>
          </a:p>
          <a:p>
            <a:pPr lvl="1"/>
            <a:r>
              <a:t>Second level</a:t>
            </a:r>
          </a:p>
          <a:p>
            <a:pPr lvl="2"/>
            <a:r>
              <a:t>Third level</a:t>
            </a:r>
          </a:p>
          <a:p>
            <a:pPr lvl="3"/>
            <a:r>
              <a:t>Fourth level</a:t>
            </a:r>
          </a:p>
          <a:p>
            <a:pPr lvl="4"/>
            <a:r>
              <a:t>Fifth level</a:t>
            </a:r>
          </a:p>
        </p:txBody>
      </p:sp>
      <p:sp>
        <p:nvSpPr>
          <p:cNvPr id="44" name="Shape 4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1" name="Shape 51"/>
          <p:cNvSpPr>
            <a:spLocks noGrp="1"/>
          </p:cNvSpPr>
          <p:nvPr>
            <p:ph type="title"/>
          </p:nvPr>
        </p:nvSpPr>
        <p:spPr>
          <a:xfrm>
            <a:off x="457200" y="152718"/>
            <a:ext cx="5791200" cy="1371601"/>
          </a:xfrm>
          <a:prstGeom prst="rect">
            <a:avLst/>
          </a:prstGeom>
          <a:extLst>
            <a:ext uri="{C572A759-6A51-4108-AA02-DFA0A04FC94B}">
              <ma14:wrappingTextBoxFlag xmlns="" xmlns:ma14="http://schemas.microsoft.com/office/mac/drawingml/2011/main" val="1"/>
            </a:ext>
          </a:extLst>
        </p:spPr>
        <p:txBody>
          <a:bodyPr/>
          <a:lstStyle/>
          <a:p>
            <a:r>
              <a:t>Click to edit Master title style</a:t>
            </a:r>
          </a:p>
        </p:txBody>
      </p:sp>
      <p:sp>
        <p:nvSpPr>
          <p:cNvPr id="52" name="Shape 52"/>
          <p:cNvSpPr>
            <a:spLocks noGrp="1"/>
          </p:cNvSpPr>
          <p:nvPr>
            <p:ph type="body" sz="quarter" idx="1"/>
          </p:nvPr>
        </p:nvSpPr>
        <p:spPr>
          <a:xfrm>
            <a:off x="1627632" y="1572767"/>
            <a:ext cx="3291841" cy="639763"/>
          </a:xfrm>
          <a:prstGeom prst="rect">
            <a:avLst/>
          </a:prstGeom>
          <a:extLst>
            <a:ext uri="{C572A759-6A51-4108-AA02-DFA0A04FC94B}">
              <ma14:wrappingTextBoxFlag xmlns="" xmlns:ma14="http://schemas.microsoft.com/office/mac/drawingml/2011/main" val="1"/>
            </a:ext>
          </a:extLst>
        </p:spPr>
        <p:txBody>
          <a:bodyPr anchor="b"/>
          <a:lstStyle>
            <a:lvl1pPr>
              <a:defRPr sz="1800" b="0" cap="all" spc="100">
                <a:latin typeface="Arial Black"/>
                <a:ea typeface="Arial Black"/>
                <a:cs typeface="Arial Black"/>
                <a:sym typeface="Arial Black"/>
              </a:defRPr>
            </a:lvl1pPr>
          </a:lstStyle>
          <a:p>
            <a:r>
              <a:t>Click to edit Master text styles</a:t>
            </a:r>
          </a:p>
        </p:txBody>
      </p:sp>
      <p:sp>
        <p:nvSpPr>
          <p:cNvPr id="53" name="Shape 53"/>
          <p:cNvSpPr>
            <a:spLocks noGrp="1"/>
          </p:cNvSpPr>
          <p:nvPr>
            <p:ph type="body" sz="quarter" idx="13"/>
          </p:nvPr>
        </p:nvSpPr>
        <p:spPr>
          <a:xfrm>
            <a:off x="5093208" y="1572767"/>
            <a:ext cx="3291841" cy="639763"/>
          </a:xfrm>
          <a:prstGeom prst="rect">
            <a:avLst/>
          </a:prstGeom>
        </p:spPr>
        <p:txBody>
          <a:bodyPr anchor="b"/>
          <a:lstStyle/>
          <a:p>
            <a:pPr>
              <a:defRPr sz="1800" b="0" cap="all" spc="100">
                <a:latin typeface="Arial Black"/>
                <a:ea typeface="Arial Black"/>
                <a:cs typeface="Arial Black"/>
                <a:sym typeface="Arial Black"/>
              </a:defRPr>
            </a:pPr>
            <a:endParaRPr/>
          </a:p>
        </p:txBody>
      </p:sp>
      <p:sp>
        <p:nvSpPr>
          <p:cNvPr id="54" name="Shape 5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1" name="Shape 61"/>
          <p:cNvSpPr>
            <a:spLocks noGrp="1"/>
          </p:cNvSpPr>
          <p:nvPr>
            <p:ph type="title"/>
          </p:nvPr>
        </p:nvSpPr>
        <p:spPr>
          <a:xfrm>
            <a:off x="457200" y="152718"/>
            <a:ext cx="5791200" cy="1371601"/>
          </a:xfrm>
          <a:prstGeom prst="rect">
            <a:avLst/>
          </a:prstGeom>
          <a:extLst>
            <a:ext uri="{C572A759-6A51-4108-AA02-DFA0A04FC94B}">
              <ma14:wrappingTextBoxFlag xmlns="" xmlns:ma14="http://schemas.microsoft.com/office/mac/drawingml/2011/main" val="1"/>
            </a:ext>
          </a:extLst>
        </p:spPr>
        <p:txBody>
          <a:bodyPr/>
          <a:lstStyle/>
          <a:p>
            <a:r>
              <a:t>Click to edit Master title style</a:t>
            </a:r>
          </a:p>
        </p:txBody>
      </p:sp>
      <p:sp>
        <p:nvSpPr>
          <p:cNvPr id="62" name="Shape 6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9" name="Shape 6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6" name="Shape 76"/>
          <p:cNvSpPr>
            <a:spLocks noGrp="1"/>
          </p:cNvSpPr>
          <p:nvPr>
            <p:ph type="body" sz="half" idx="1"/>
          </p:nvPr>
        </p:nvSpPr>
        <p:spPr>
          <a:xfrm>
            <a:off x="3575050" y="1600200"/>
            <a:ext cx="5111750" cy="4480560"/>
          </a:xfrm>
          <a:prstGeom prst="rect">
            <a:avLst/>
          </a:prstGeom>
          <a:extLst>
            <a:ext uri="{C572A759-6A51-4108-AA02-DFA0A04FC94B}">
              <ma14:wrappingTextBoxFlag xmlns="" xmlns:ma14="http://schemas.microsoft.com/office/mac/drawingml/2011/main" val="1"/>
            </a:ext>
          </a:extLst>
        </p:spPr>
        <p:txBody>
          <a:bodyPr/>
          <a:lstStyle>
            <a:lvl1pPr>
              <a:spcBef>
                <a:spcPts val="700"/>
              </a:spcBef>
              <a:defRPr sz="3200"/>
            </a:lvl1pPr>
            <a:lvl2pPr marL="483325" indent="-209005">
              <a:spcBef>
                <a:spcPts val="700"/>
              </a:spcBef>
              <a:defRPr sz="3200"/>
            </a:lvl2pPr>
            <a:lvl3pPr marL="1219200" indent="-304800">
              <a:spcBef>
                <a:spcPts val="700"/>
              </a:spcBef>
              <a:defRPr sz="3200"/>
            </a:lvl3pPr>
            <a:lvl4pPr marL="1737360" indent="-365760">
              <a:spcBef>
                <a:spcPts val="700"/>
              </a:spcBef>
              <a:defRPr sz="3200"/>
            </a:lvl4pPr>
            <a:lvl5pPr marL="2194560" indent="-365760">
              <a:spcBef>
                <a:spcPts val="700"/>
              </a:spcBef>
              <a:defRPr sz="3200"/>
            </a:lvl5pPr>
          </a:lstStyle>
          <a:p>
            <a:r>
              <a:t>Click to edit Master text styles</a:t>
            </a:r>
          </a:p>
          <a:p>
            <a:pPr lvl="1"/>
            <a:r>
              <a:t>Second level</a:t>
            </a:r>
          </a:p>
          <a:p>
            <a:pPr lvl="2"/>
            <a:r>
              <a:t>Third level</a:t>
            </a:r>
          </a:p>
          <a:p>
            <a:pPr lvl="3"/>
            <a:r>
              <a:t>Fourth level</a:t>
            </a:r>
          </a:p>
          <a:p>
            <a:pPr lvl="4"/>
            <a:r>
              <a:t>Fifth level</a:t>
            </a:r>
          </a:p>
        </p:txBody>
      </p:sp>
      <p:sp>
        <p:nvSpPr>
          <p:cNvPr id="77" name="Shape 77"/>
          <p:cNvSpPr>
            <a:spLocks noGrp="1"/>
          </p:cNvSpPr>
          <p:nvPr>
            <p:ph type="body" sz="half" idx="13"/>
          </p:nvPr>
        </p:nvSpPr>
        <p:spPr>
          <a:xfrm>
            <a:off x="457199" y="1600200"/>
            <a:ext cx="3008315" cy="4480560"/>
          </a:xfrm>
          <a:prstGeom prst="rect">
            <a:avLst/>
          </a:prstGeom>
        </p:spPr>
        <p:txBody>
          <a:bodyPr/>
          <a:lstStyle/>
          <a:p>
            <a:pPr>
              <a:defRPr sz="1600"/>
            </a:pPr>
            <a:endParaRPr/>
          </a:p>
        </p:txBody>
      </p:sp>
      <p:sp>
        <p:nvSpPr>
          <p:cNvPr id="78" name="Shape 78"/>
          <p:cNvSpPr>
            <a:spLocks noGrp="1"/>
          </p:cNvSpPr>
          <p:nvPr>
            <p:ph type="title"/>
          </p:nvPr>
        </p:nvSpPr>
        <p:spPr>
          <a:xfrm>
            <a:off x="457200" y="152718"/>
            <a:ext cx="5791200" cy="1371601"/>
          </a:xfrm>
          <a:prstGeom prst="rect">
            <a:avLst/>
          </a:prstGeom>
          <a:extLst>
            <a:ext uri="{C572A759-6A51-4108-AA02-DFA0A04FC94B}">
              <ma14:wrappingTextBoxFlag xmlns="" xmlns:ma14="http://schemas.microsoft.com/office/mac/drawingml/2011/main" val="1"/>
            </a:ext>
          </a:extLst>
        </p:spPr>
        <p:txBody>
          <a:bodyPr/>
          <a:lstStyle/>
          <a:p>
            <a:r>
              <a:t>Click to edit Master title style</a:t>
            </a:r>
          </a:p>
        </p:txBody>
      </p:sp>
      <p:sp>
        <p:nvSpPr>
          <p:cNvPr id="79" name="Shape 7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6" name="Shape 86"/>
          <p:cNvSpPr/>
          <p:nvPr/>
        </p:nvSpPr>
        <p:spPr>
          <a:xfrm>
            <a:off x="9001124" y="4846320"/>
            <a:ext cx="142877" cy="2011680"/>
          </a:xfrm>
          <a:prstGeom prst="rect">
            <a:avLst/>
          </a:prstGeom>
          <a:solidFill>
            <a:srgbClr val="D1282E"/>
          </a:solidFill>
          <a:ln w="12700">
            <a:miter lim="400000"/>
          </a:ln>
        </p:spPr>
        <p:txBody>
          <a:bodyPr lIns="45719" rIns="45719" anchor="ctr"/>
          <a:lstStyle/>
          <a:p>
            <a:pPr algn="ctr">
              <a:defRPr>
                <a:solidFill>
                  <a:srgbClr val="FFFFFF"/>
                </a:solidFill>
              </a:defRPr>
            </a:pPr>
            <a:endParaRPr/>
          </a:p>
        </p:txBody>
      </p:sp>
      <p:sp>
        <p:nvSpPr>
          <p:cNvPr id="87" name="Shape 87"/>
          <p:cNvSpPr>
            <a:spLocks noGrp="1"/>
          </p:cNvSpPr>
          <p:nvPr>
            <p:ph type="pic" idx="13"/>
          </p:nvPr>
        </p:nvSpPr>
        <p:spPr>
          <a:xfrm>
            <a:off x="-2" y="0"/>
            <a:ext cx="9000878" cy="4846321"/>
          </a:xfrm>
          <a:prstGeom prst="rect">
            <a:avLst/>
          </a:prstGeom>
        </p:spPr>
        <p:txBody>
          <a:bodyPr lIns="91439" rIns="91439">
            <a:noAutofit/>
          </a:bodyPr>
          <a:lstStyle/>
          <a:p>
            <a:endParaRPr/>
          </a:p>
        </p:txBody>
      </p:sp>
      <p:sp>
        <p:nvSpPr>
          <p:cNvPr id="88" name="Shape 88"/>
          <p:cNvSpPr>
            <a:spLocks noGrp="1"/>
          </p:cNvSpPr>
          <p:nvPr>
            <p:ph type="body" sz="quarter" idx="1"/>
          </p:nvPr>
        </p:nvSpPr>
        <p:spPr>
          <a:xfrm>
            <a:off x="457200" y="5715000"/>
            <a:ext cx="8153400" cy="457200"/>
          </a:xfrm>
          <a:prstGeom prst="rect">
            <a:avLst/>
          </a:prstGeom>
          <a:extLst>
            <a:ext uri="{C572A759-6A51-4108-AA02-DFA0A04FC94B}">
              <ma14:wrappingTextBoxFlag xmlns="" xmlns:ma14="http://schemas.microsoft.com/office/mac/drawingml/2011/main" val="1"/>
            </a:ext>
          </a:extLst>
        </p:spPr>
        <p:txBody>
          <a:bodyPr/>
          <a:lstStyle>
            <a:lvl1pPr>
              <a:defRPr sz="1600"/>
            </a:lvl1pPr>
          </a:lstStyle>
          <a:p>
            <a:r>
              <a:t>Click to edit Master text styles</a:t>
            </a:r>
          </a:p>
        </p:txBody>
      </p:sp>
      <p:sp>
        <p:nvSpPr>
          <p:cNvPr id="89" name="Shape 89"/>
          <p:cNvSpPr>
            <a:spLocks noGrp="1"/>
          </p:cNvSpPr>
          <p:nvPr>
            <p:ph type="title"/>
          </p:nvPr>
        </p:nvSpPr>
        <p:spPr>
          <a:xfrm>
            <a:off x="457200" y="4953000"/>
            <a:ext cx="8153400" cy="762000"/>
          </a:xfrm>
          <a:prstGeom prst="rect">
            <a:avLst/>
          </a:prstGeom>
          <a:extLst>
            <a:ext uri="{C572A759-6A51-4108-AA02-DFA0A04FC94B}">
              <ma14:wrappingTextBoxFlag xmlns="" xmlns:ma14="http://schemas.microsoft.com/office/mac/drawingml/2011/main" val="1"/>
            </a:ext>
          </a:extLst>
        </p:spPr>
        <p:txBody>
          <a:bodyPr anchor="t"/>
          <a:lstStyle>
            <a:lvl1pPr>
              <a:defRPr sz="3200"/>
            </a:lvl1pPr>
          </a:lstStyle>
          <a:p>
            <a:r>
              <a:t>Click to edit Master title style</a:t>
            </a:r>
          </a:p>
        </p:txBody>
      </p:sp>
      <p:sp>
        <p:nvSpPr>
          <p:cNvPr id="90" name="Shape 90"/>
          <p:cNvSpPr/>
          <p:nvPr/>
        </p:nvSpPr>
        <p:spPr>
          <a:xfrm>
            <a:off x="9001124" y="-1"/>
            <a:ext cx="142877" cy="4846322"/>
          </a:xfrm>
          <a:prstGeom prst="rect">
            <a:avLst/>
          </a:prstGeom>
          <a:solidFill>
            <a:srgbClr val="000000"/>
          </a:solidFill>
          <a:ln w="12700">
            <a:miter lim="400000"/>
          </a:ln>
        </p:spPr>
        <p:txBody>
          <a:bodyPr lIns="45719" rIns="45719" anchor="ctr"/>
          <a:lstStyle/>
          <a:p>
            <a:pPr algn="ctr">
              <a:defRPr>
                <a:solidFill>
                  <a:srgbClr val="FFFFFF"/>
                </a:solidFill>
              </a:defRPr>
            </a:pPr>
            <a:endParaRPr/>
          </a:p>
        </p:txBody>
      </p:sp>
      <p:sp>
        <p:nvSpPr>
          <p:cNvPr id="91" name="Shape 91"/>
          <p:cNvSpPr>
            <a:spLocks noGrp="1"/>
          </p:cNvSpPr>
          <p:nvPr>
            <p:ph type="sldNum" sz="quarter" idx="2"/>
          </p:nvPr>
        </p:nvSpPr>
        <p:spPr>
          <a:prstGeom prst="rect">
            <a:avLst/>
          </a:prstGeom>
        </p:spPr>
        <p:txBody>
          <a:bodyPr/>
          <a:lstStyle>
            <a:lvl1pPr>
              <a:defRPr>
                <a:solidFill>
                  <a:srgbClr val="000000"/>
                </a:solidFill>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p:nvPr/>
        </p:nvSpPr>
        <p:spPr>
          <a:xfrm>
            <a:off x="9001124" y="0"/>
            <a:ext cx="142877" cy="1371600"/>
          </a:xfrm>
          <a:prstGeom prst="rect">
            <a:avLst/>
          </a:prstGeom>
          <a:solidFill>
            <a:srgbClr val="D1282E"/>
          </a:solidFill>
          <a:ln w="12700">
            <a:miter lim="400000"/>
          </a:ln>
        </p:spPr>
        <p:txBody>
          <a:bodyPr lIns="45719" rIns="45719" anchor="ctr"/>
          <a:lstStyle/>
          <a:p>
            <a:pPr algn="ctr">
              <a:defRPr>
                <a:solidFill>
                  <a:srgbClr val="FFFFFF"/>
                </a:solidFill>
              </a:defRPr>
            </a:pPr>
            <a:endParaRPr/>
          </a:p>
        </p:txBody>
      </p:sp>
      <p:sp>
        <p:nvSpPr>
          <p:cNvPr id="3" name="Shape 3"/>
          <p:cNvSpPr/>
          <p:nvPr/>
        </p:nvSpPr>
        <p:spPr>
          <a:xfrm>
            <a:off x="9001124" y="1371600"/>
            <a:ext cx="142877" cy="5486400"/>
          </a:xfrm>
          <a:prstGeom prst="rect">
            <a:avLst/>
          </a:prstGeom>
          <a:solidFill>
            <a:srgbClr val="000000"/>
          </a:solidFill>
          <a:ln w="12700">
            <a:miter lim="400000"/>
          </a:ln>
        </p:spPr>
        <p:txBody>
          <a:bodyPr lIns="45719" rIns="45719" anchor="ctr"/>
          <a:lstStyle/>
          <a:p>
            <a:pPr algn="ctr">
              <a:defRPr>
                <a:solidFill>
                  <a:srgbClr val="FFFFFF"/>
                </a:solidFill>
              </a:defRPr>
            </a:pPr>
            <a:endParaRPr/>
          </a:p>
        </p:txBody>
      </p:sp>
      <p:sp>
        <p:nvSpPr>
          <p:cNvPr id="4" name="Shape 4"/>
          <p:cNvSpPr>
            <a:spLocks noGrp="1"/>
          </p:cNvSpPr>
          <p:nvPr>
            <p:ph type="title"/>
          </p:nvPr>
        </p:nvSpPr>
        <p:spPr>
          <a:xfrm>
            <a:off x="457200" y="0"/>
            <a:ext cx="8229600" cy="1417638"/>
          </a:xfrm>
          <a:prstGeom prst="rect">
            <a:avLst/>
          </a:prstGeom>
          <a:ln w="12700">
            <a:miter lim="400000"/>
          </a:ln>
        </p:spPr>
        <p:txBody>
          <a:bodyPr lIns="45719" rIns="45719" anchor="b">
            <a:normAutofit/>
          </a:bodyPr>
          <a:lstStyle/>
          <a:p>
            <a:endParaRPr/>
          </a:p>
        </p:txBody>
      </p:sp>
      <p:sp>
        <p:nvSpPr>
          <p:cNvPr id="5" name="Shape 5"/>
          <p:cNvSpPr>
            <a:spLocks noGrp="1"/>
          </p:cNvSpPr>
          <p:nvPr>
            <p:ph type="body" idx="1"/>
          </p:nvPr>
        </p:nvSpPr>
        <p:spPr>
          <a:xfrm>
            <a:off x="457200" y="1600200"/>
            <a:ext cx="8229600" cy="5257800"/>
          </a:xfrm>
          <a:prstGeom prst="rect">
            <a:avLst/>
          </a:prstGeom>
          <a:ln w="12700">
            <a:miter lim="400000"/>
          </a:ln>
        </p:spPr>
        <p:txBody>
          <a:bodyPr lIns="45719" rIns="45719">
            <a:normAutofit/>
          </a:bodyPr>
          <a:lstStyle/>
          <a:p>
            <a:endParaRPr/>
          </a:p>
        </p:txBody>
      </p:sp>
      <p:sp>
        <p:nvSpPr>
          <p:cNvPr id="6" name="Shape 6"/>
          <p:cNvSpPr>
            <a:spLocks noGrp="1"/>
          </p:cNvSpPr>
          <p:nvPr>
            <p:ph type="sldNum" sz="quarter" idx="2"/>
          </p:nvPr>
        </p:nvSpPr>
        <p:spPr>
          <a:xfrm rot="16200000">
            <a:off x="8663652" y="6285800"/>
            <a:ext cx="443171" cy="437070"/>
          </a:xfrm>
          <a:prstGeom prst="rect">
            <a:avLst/>
          </a:prstGeom>
          <a:ln w="12700">
            <a:miter lim="400000"/>
          </a:ln>
        </p:spPr>
        <p:txBody>
          <a:bodyPr wrap="none" lIns="45719" rIns="45719" anchor="ctr">
            <a:spAutoFit/>
          </a:bodyPr>
          <a:lstStyle>
            <a:lvl1pPr>
              <a:defRPr sz="2400" b="1">
                <a:solidFill>
                  <a:srgbClr val="D1282E"/>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1pPr>
      <a:lvl2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2pPr>
      <a:lvl3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3pPr>
      <a:lvl4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4pPr>
      <a:lvl5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5pPr>
      <a:lvl6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6pPr>
      <a:lvl7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7pPr>
      <a:lvl8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8pPr>
      <a:lvl9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9pPr>
    </p:titleStyle>
    <p:bodyStyle>
      <a:lvl1pPr marL="0" marR="0" indent="0" algn="l" defTabSz="914400" rtl="0" latinLnBrk="0">
        <a:lnSpc>
          <a:spcPct val="100000"/>
        </a:lnSpc>
        <a:spcBef>
          <a:spcPts val="600"/>
        </a:spcBef>
        <a:spcAft>
          <a:spcPts val="0"/>
        </a:spcAft>
        <a:buClrTx/>
        <a:buSzTx/>
        <a:buFontTx/>
        <a:buNone/>
        <a:tabLst/>
        <a:defRPr sz="2000" b="1" i="0" u="none" strike="noStrike" cap="none" spc="0" baseline="0">
          <a:ln>
            <a:noFill/>
          </a:ln>
          <a:solidFill>
            <a:srgbClr val="000000"/>
          </a:solidFill>
          <a:uFillTx/>
          <a:latin typeface="+mn-lt"/>
          <a:ea typeface="+mn-ea"/>
          <a:cs typeface="+mn-cs"/>
          <a:sym typeface="Arial"/>
        </a:defRPr>
      </a:lvl1pPr>
      <a:lvl2pPr marL="457200" marR="0" indent="-182879" algn="l" defTabSz="914400" rtl="0" latinLnBrk="0">
        <a:lnSpc>
          <a:spcPct val="100000"/>
        </a:lnSpc>
        <a:spcBef>
          <a:spcPts val="600"/>
        </a:spcBef>
        <a:spcAft>
          <a:spcPts val="0"/>
        </a:spcAft>
        <a:buClrTx/>
        <a:buSzPct val="100000"/>
        <a:buFontTx/>
        <a:buChar char="•"/>
        <a:tabLst/>
        <a:defRPr sz="2000" b="1" i="0" u="none" strike="noStrike" cap="none" spc="0" baseline="0">
          <a:ln>
            <a:noFill/>
          </a:ln>
          <a:solidFill>
            <a:srgbClr val="000000"/>
          </a:solidFill>
          <a:uFillTx/>
          <a:latin typeface="+mn-lt"/>
          <a:ea typeface="+mn-ea"/>
          <a:cs typeface="+mn-cs"/>
          <a:sym typeface="Arial"/>
        </a:defRPr>
      </a:lvl2pPr>
      <a:lvl3pPr marL="1168400" marR="0" indent="-254000" algn="l" defTabSz="914400" rtl="0" latinLnBrk="0">
        <a:lnSpc>
          <a:spcPct val="100000"/>
        </a:lnSpc>
        <a:spcBef>
          <a:spcPts val="600"/>
        </a:spcBef>
        <a:spcAft>
          <a:spcPts val="0"/>
        </a:spcAft>
        <a:buClrTx/>
        <a:buSzPct val="100000"/>
        <a:buFontTx/>
        <a:buChar char="•"/>
        <a:tabLst/>
        <a:defRPr sz="2000" b="1" i="0" u="none" strike="noStrike" cap="none" spc="0" baseline="0">
          <a:ln>
            <a:noFill/>
          </a:ln>
          <a:solidFill>
            <a:srgbClr val="000000"/>
          </a:solidFill>
          <a:uFillTx/>
          <a:latin typeface="+mn-lt"/>
          <a:ea typeface="+mn-ea"/>
          <a:cs typeface="+mn-cs"/>
          <a:sym typeface="Arial"/>
        </a:defRPr>
      </a:lvl3pPr>
      <a:lvl4pPr marL="1625600" marR="0" indent="-254000" algn="l" defTabSz="914400" rtl="0" latinLnBrk="0">
        <a:lnSpc>
          <a:spcPct val="100000"/>
        </a:lnSpc>
        <a:spcBef>
          <a:spcPts val="600"/>
        </a:spcBef>
        <a:spcAft>
          <a:spcPts val="0"/>
        </a:spcAft>
        <a:buClrTx/>
        <a:buSzPct val="100000"/>
        <a:buFontTx/>
        <a:buChar char="•"/>
        <a:tabLst/>
        <a:defRPr sz="2000" b="1" i="0" u="none" strike="noStrike" cap="none" spc="0" baseline="0">
          <a:ln>
            <a:noFill/>
          </a:ln>
          <a:solidFill>
            <a:srgbClr val="000000"/>
          </a:solidFill>
          <a:uFillTx/>
          <a:latin typeface="+mn-lt"/>
          <a:ea typeface="+mn-ea"/>
          <a:cs typeface="+mn-cs"/>
          <a:sym typeface="Arial"/>
        </a:defRPr>
      </a:lvl4pPr>
      <a:lvl5pPr marL="2082800" marR="0" indent="-254000" algn="l" defTabSz="914400" rtl="0" latinLnBrk="0">
        <a:lnSpc>
          <a:spcPct val="100000"/>
        </a:lnSpc>
        <a:spcBef>
          <a:spcPts val="600"/>
        </a:spcBef>
        <a:spcAft>
          <a:spcPts val="0"/>
        </a:spcAft>
        <a:buClrTx/>
        <a:buSzPct val="100000"/>
        <a:buFontTx/>
        <a:buChar char="•"/>
        <a:tabLst/>
        <a:defRPr sz="2000" b="1" i="0" u="none" strike="noStrike" cap="none" spc="0" baseline="0">
          <a:ln>
            <a:noFill/>
          </a:ln>
          <a:solidFill>
            <a:srgbClr val="000000"/>
          </a:solidFill>
          <a:uFillTx/>
          <a:latin typeface="+mn-lt"/>
          <a:ea typeface="+mn-ea"/>
          <a:cs typeface="+mn-cs"/>
          <a:sym typeface="Arial"/>
        </a:defRPr>
      </a:lvl5pPr>
      <a:lvl6pPr marL="2571750" marR="0" indent="-285750" algn="l" defTabSz="914400" rtl="0" latinLnBrk="0">
        <a:lnSpc>
          <a:spcPct val="100000"/>
        </a:lnSpc>
        <a:spcBef>
          <a:spcPts val="600"/>
        </a:spcBef>
        <a:spcAft>
          <a:spcPts val="0"/>
        </a:spcAft>
        <a:buClrTx/>
        <a:buSzPct val="100000"/>
        <a:buFontTx/>
        <a:buChar char="•"/>
        <a:tabLst/>
        <a:defRPr sz="2000" b="1" i="0" u="none" strike="noStrike" cap="none" spc="0" baseline="0">
          <a:ln>
            <a:noFill/>
          </a:ln>
          <a:solidFill>
            <a:srgbClr val="000000"/>
          </a:solidFill>
          <a:uFillTx/>
          <a:latin typeface="+mn-lt"/>
          <a:ea typeface="+mn-ea"/>
          <a:cs typeface="+mn-cs"/>
          <a:sym typeface="Arial"/>
        </a:defRPr>
      </a:lvl6pPr>
      <a:lvl7pPr marL="3028950" marR="0" indent="-285750" algn="l" defTabSz="914400" rtl="0" latinLnBrk="0">
        <a:lnSpc>
          <a:spcPct val="100000"/>
        </a:lnSpc>
        <a:spcBef>
          <a:spcPts val="600"/>
        </a:spcBef>
        <a:spcAft>
          <a:spcPts val="0"/>
        </a:spcAft>
        <a:buClrTx/>
        <a:buSzPct val="100000"/>
        <a:buFontTx/>
        <a:buChar char="•"/>
        <a:tabLst/>
        <a:defRPr sz="2000" b="1" i="0" u="none" strike="noStrike" cap="none" spc="0" baseline="0">
          <a:ln>
            <a:noFill/>
          </a:ln>
          <a:solidFill>
            <a:srgbClr val="000000"/>
          </a:solidFill>
          <a:uFillTx/>
          <a:latin typeface="+mn-lt"/>
          <a:ea typeface="+mn-ea"/>
          <a:cs typeface="+mn-cs"/>
          <a:sym typeface="Arial"/>
        </a:defRPr>
      </a:lvl7pPr>
      <a:lvl8pPr marL="3486150" marR="0" indent="-285750" algn="l" defTabSz="914400" rtl="0" latinLnBrk="0">
        <a:lnSpc>
          <a:spcPct val="100000"/>
        </a:lnSpc>
        <a:spcBef>
          <a:spcPts val="600"/>
        </a:spcBef>
        <a:spcAft>
          <a:spcPts val="0"/>
        </a:spcAft>
        <a:buClrTx/>
        <a:buSzPct val="100000"/>
        <a:buFontTx/>
        <a:buChar char="•"/>
        <a:tabLst/>
        <a:defRPr sz="2000" b="1" i="0" u="none" strike="noStrike" cap="none" spc="0" baseline="0">
          <a:ln>
            <a:noFill/>
          </a:ln>
          <a:solidFill>
            <a:srgbClr val="000000"/>
          </a:solidFill>
          <a:uFillTx/>
          <a:latin typeface="+mn-lt"/>
          <a:ea typeface="+mn-ea"/>
          <a:cs typeface="+mn-cs"/>
          <a:sym typeface="Arial"/>
        </a:defRPr>
      </a:lvl8pPr>
      <a:lvl9pPr marL="3943350" marR="0" indent="-285750" algn="l" defTabSz="914400" rtl="0" latinLnBrk="0">
        <a:lnSpc>
          <a:spcPct val="100000"/>
        </a:lnSpc>
        <a:spcBef>
          <a:spcPts val="600"/>
        </a:spcBef>
        <a:spcAft>
          <a:spcPts val="0"/>
        </a:spcAft>
        <a:buClrTx/>
        <a:buSzPct val="100000"/>
        <a:buFontTx/>
        <a:buChar char="•"/>
        <a:tabLst/>
        <a:defRPr sz="2000" b="1" i="0" u="none" strike="noStrike" cap="none" spc="0" baseline="0">
          <a:ln>
            <a:noFill/>
          </a:ln>
          <a:solidFill>
            <a:srgbClr val="000000"/>
          </a:solidFill>
          <a:uFillTx/>
          <a:latin typeface="+mn-lt"/>
          <a:ea typeface="+mn-ea"/>
          <a:cs typeface="+mn-cs"/>
          <a:sym typeface="Arial"/>
        </a:defRPr>
      </a:lvl9pPr>
    </p:bodyStyle>
    <p:otherStyle>
      <a:lvl1pPr marL="0" marR="0" indent="0" algn="l" defTabSz="914400" rtl="0" latinLnBrk="0">
        <a:lnSpc>
          <a:spcPct val="100000"/>
        </a:lnSpc>
        <a:spcBef>
          <a:spcPts val="0"/>
        </a:spcBef>
        <a:spcAft>
          <a:spcPts val="0"/>
        </a:spcAft>
        <a:buClrTx/>
        <a:buSzTx/>
        <a:buFontTx/>
        <a:buNone/>
        <a:tabLst/>
        <a:defRPr sz="2400" b="1" i="0" u="none" strike="noStrike" cap="none" spc="0" baseline="0">
          <a:ln>
            <a:noFill/>
          </a:ln>
          <a:solidFill>
            <a:schemeClr val="tx1"/>
          </a:solidFill>
          <a:uFillTx/>
          <a:latin typeface="+mn-lt"/>
          <a:ea typeface="+mn-ea"/>
          <a:cs typeface="+mn-cs"/>
          <a:sym typeface="Arial"/>
        </a:defRPr>
      </a:lvl1pPr>
      <a:lvl2pPr marL="0" marR="0" indent="457200" algn="l" defTabSz="914400" rtl="0" latinLnBrk="0">
        <a:lnSpc>
          <a:spcPct val="100000"/>
        </a:lnSpc>
        <a:spcBef>
          <a:spcPts val="0"/>
        </a:spcBef>
        <a:spcAft>
          <a:spcPts val="0"/>
        </a:spcAft>
        <a:buClrTx/>
        <a:buSzTx/>
        <a:buFontTx/>
        <a:buNone/>
        <a:tabLst/>
        <a:defRPr sz="2400" b="1" i="0" u="none" strike="noStrike" cap="none" spc="0" baseline="0">
          <a:ln>
            <a:noFill/>
          </a:ln>
          <a:solidFill>
            <a:schemeClr val="tx1"/>
          </a:solidFill>
          <a:uFillTx/>
          <a:latin typeface="+mn-lt"/>
          <a:ea typeface="+mn-ea"/>
          <a:cs typeface="+mn-cs"/>
          <a:sym typeface="Arial"/>
        </a:defRPr>
      </a:lvl2pPr>
      <a:lvl3pPr marL="0" marR="0" indent="914400" algn="l" defTabSz="914400" rtl="0" latinLnBrk="0">
        <a:lnSpc>
          <a:spcPct val="100000"/>
        </a:lnSpc>
        <a:spcBef>
          <a:spcPts val="0"/>
        </a:spcBef>
        <a:spcAft>
          <a:spcPts val="0"/>
        </a:spcAft>
        <a:buClrTx/>
        <a:buSzTx/>
        <a:buFontTx/>
        <a:buNone/>
        <a:tabLst/>
        <a:defRPr sz="2400" b="1" i="0" u="none" strike="noStrike" cap="none" spc="0" baseline="0">
          <a:ln>
            <a:noFill/>
          </a:ln>
          <a:solidFill>
            <a:schemeClr val="tx1"/>
          </a:solidFill>
          <a:uFillTx/>
          <a:latin typeface="+mn-lt"/>
          <a:ea typeface="+mn-ea"/>
          <a:cs typeface="+mn-cs"/>
          <a:sym typeface="Arial"/>
        </a:defRPr>
      </a:lvl3pPr>
      <a:lvl4pPr marL="0" marR="0" indent="1371600" algn="l" defTabSz="914400" rtl="0" latinLnBrk="0">
        <a:lnSpc>
          <a:spcPct val="100000"/>
        </a:lnSpc>
        <a:spcBef>
          <a:spcPts val="0"/>
        </a:spcBef>
        <a:spcAft>
          <a:spcPts val="0"/>
        </a:spcAft>
        <a:buClrTx/>
        <a:buSzTx/>
        <a:buFontTx/>
        <a:buNone/>
        <a:tabLst/>
        <a:defRPr sz="2400" b="1" i="0" u="none" strike="noStrike" cap="none" spc="0" baseline="0">
          <a:ln>
            <a:noFill/>
          </a:ln>
          <a:solidFill>
            <a:schemeClr val="tx1"/>
          </a:solidFill>
          <a:uFillTx/>
          <a:latin typeface="+mn-lt"/>
          <a:ea typeface="+mn-ea"/>
          <a:cs typeface="+mn-cs"/>
          <a:sym typeface="Arial"/>
        </a:defRPr>
      </a:lvl4pPr>
      <a:lvl5pPr marL="0" marR="0" indent="1828800" algn="l" defTabSz="914400" rtl="0" latinLnBrk="0">
        <a:lnSpc>
          <a:spcPct val="100000"/>
        </a:lnSpc>
        <a:spcBef>
          <a:spcPts val="0"/>
        </a:spcBef>
        <a:spcAft>
          <a:spcPts val="0"/>
        </a:spcAft>
        <a:buClrTx/>
        <a:buSzTx/>
        <a:buFontTx/>
        <a:buNone/>
        <a:tabLst/>
        <a:defRPr sz="2400" b="1" i="0" u="none" strike="noStrike" cap="none" spc="0" baseline="0">
          <a:ln>
            <a:noFill/>
          </a:ln>
          <a:solidFill>
            <a:schemeClr val="tx1"/>
          </a:solidFill>
          <a:uFillTx/>
          <a:latin typeface="+mn-lt"/>
          <a:ea typeface="+mn-ea"/>
          <a:cs typeface="+mn-cs"/>
          <a:sym typeface="Arial"/>
        </a:defRPr>
      </a:lvl5pPr>
      <a:lvl6pPr marL="0" marR="0" indent="2286000" algn="l" defTabSz="914400" rtl="0" latinLnBrk="0">
        <a:lnSpc>
          <a:spcPct val="100000"/>
        </a:lnSpc>
        <a:spcBef>
          <a:spcPts val="0"/>
        </a:spcBef>
        <a:spcAft>
          <a:spcPts val="0"/>
        </a:spcAft>
        <a:buClrTx/>
        <a:buSzTx/>
        <a:buFontTx/>
        <a:buNone/>
        <a:tabLst/>
        <a:defRPr sz="2400" b="1" i="0" u="none" strike="noStrike" cap="none" spc="0" baseline="0">
          <a:ln>
            <a:noFill/>
          </a:ln>
          <a:solidFill>
            <a:schemeClr val="tx1"/>
          </a:solidFill>
          <a:uFillTx/>
          <a:latin typeface="+mn-lt"/>
          <a:ea typeface="+mn-ea"/>
          <a:cs typeface="+mn-cs"/>
          <a:sym typeface="Arial"/>
        </a:defRPr>
      </a:lvl6pPr>
      <a:lvl7pPr marL="0" marR="0" indent="2743200" algn="l" defTabSz="914400" rtl="0" latinLnBrk="0">
        <a:lnSpc>
          <a:spcPct val="100000"/>
        </a:lnSpc>
        <a:spcBef>
          <a:spcPts val="0"/>
        </a:spcBef>
        <a:spcAft>
          <a:spcPts val="0"/>
        </a:spcAft>
        <a:buClrTx/>
        <a:buSzTx/>
        <a:buFontTx/>
        <a:buNone/>
        <a:tabLst/>
        <a:defRPr sz="2400" b="1" i="0" u="none" strike="noStrike" cap="none" spc="0" baseline="0">
          <a:ln>
            <a:noFill/>
          </a:ln>
          <a:solidFill>
            <a:schemeClr val="tx1"/>
          </a:solidFill>
          <a:uFillTx/>
          <a:latin typeface="+mn-lt"/>
          <a:ea typeface="+mn-ea"/>
          <a:cs typeface="+mn-cs"/>
          <a:sym typeface="Arial"/>
        </a:defRPr>
      </a:lvl7pPr>
      <a:lvl8pPr marL="0" marR="0" indent="3200400" algn="l" defTabSz="914400" rtl="0" latinLnBrk="0">
        <a:lnSpc>
          <a:spcPct val="100000"/>
        </a:lnSpc>
        <a:spcBef>
          <a:spcPts val="0"/>
        </a:spcBef>
        <a:spcAft>
          <a:spcPts val="0"/>
        </a:spcAft>
        <a:buClrTx/>
        <a:buSzTx/>
        <a:buFontTx/>
        <a:buNone/>
        <a:tabLst/>
        <a:defRPr sz="2400" b="1" i="0" u="none" strike="noStrike" cap="none" spc="0" baseline="0">
          <a:ln>
            <a:noFill/>
          </a:ln>
          <a:solidFill>
            <a:schemeClr val="tx1"/>
          </a:solidFill>
          <a:uFillTx/>
          <a:latin typeface="+mn-lt"/>
          <a:ea typeface="+mn-ea"/>
          <a:cs typeface="+mn-cs"/>
          <a:sym typeface="Arial"/>
        </a:defRPr>
      </a:lvl8pPr>
      <a:lvl9pPr marL="0" marR="0" indent="3657600" algn="l" defTabSz="914400" rtl="0" latinLnBrk="0">
        <a:lnSpc>
          <a:spcPct val="100000"/>
        </a:lnSpc>
        <a:spcBef>
          <a:spcPts val="0"/>
        </a:spcBef>
        <a:spcAft>
          <a:spcPts val="0"/>
        </a:spcAft>
        <a:buClrTx/>
        <a:buSzTx/>
        <a:buFontTx/>
        <a:buNone/>
        <a:tabLst/>
        <a:defRPr sz="2400" b="1"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Shape 118"/>
          <p:cNvSpPr>
            <a:spLocks noGrp="1"/>
          </p:cNvSpPr>
          <p:nvPr>
            <p:ph type="ctrTitle"/>
          </p:nvPr>
        </p:nvSpPr>
        <p:spPr>
          <a:xfrm>
            <a:off x="457200" y="392723"/>
            <a:ext cx="7772400" cy="3581401"/>
          </a:xfrm>
          <a:prstGeom prst="rect">
            <a:avLst/>
          </a:prstGeom>
        </p:spPr>
        <p:txBody>
          <a:bodyPr/>
          <a:lstStyle/>
          <a:p>
            <a:pPr>
              <a:defRPr sz="3600" spc="-100"/>
            </a:pPr>
            <a:r>
              <a:rPr dirty="0"/>
              <a:t>Crop DISEASE AND SEVERITY DETECTION AND PREDICTION OF PESTICIDES</a:t>
            </a:r>
            <a:br>
              <a:rPr dirty="0"/>
            </a:br>
            <a:endParaRPr dirty="0"/>
          </a:p>
        </p:txBody>
      </p:sp>
      <p:sp>
        <p:nvSpPr>
          <p:cNvPr id="119" name="Shape 119"/>
          <p:cNvSpPr>
            <a:spLocks noGrp="1"/>
          </p:cNvSpPr>
          <p:nvPr>
            <p:ph type="subTitle" sz="half" idx="1"/>
          </p:nvPr>
        </p:nvSpPr>
        <p:spPr>
          <a:xfrm>
            <a:off x="457200" y="3722077"/>
            <a:ext cx="7772400" cy="2743200"/>
          </a:xfrm>
          <a:prstGeom prst="rect">
            <a:avLst/>
          </a:prstGeom>
        </p:spPr>
        <p:txBody>
          <a:bodyPr/>
          <a:lstStyle/>
          <a:p>
            <a:pPr>
              <a:defRPr spc="100"/>
            </a:pPr>
            <a:r>
              <a:rPr dirty="0"/>
              <a:t>Mentor :- </a:t>
            </a:r>
          </a:p>
          <a:p>
            <a:pPr>
              <a:defRPr spc="100"/>
            </a:pPr>
            <a:r>
              <a:rPr dirty="0"/>
              <a:t>Dr. Madhavi </a:t>
            </a:r>
            <a:r>
              <a:rPr lang="en-US" dirty="0"/>
              <a:t>Sinha</a:t>
            </a:r>
            <a:endParaRPr dirty="0"/>
          </a:p>
          <a:p>
            <a:endParaRPr dirty="0"/>
          </a:p>
          <a:p>
            <a:pPr>
              <a:defRPr spc="100"/>
            </a:pPr>
            <a:r>
              <a:rPr dirty="0"/>
              <a:t>Team:-</a:t>
            </a:r>
          </a:p>
          <a:p>
            <a:pPr>
              <a:defRPr spc="100"/>
            </a:pPr>
            <a:r>
              <a:rPr dirty="0"/>
              <a:t>ANUJ JAIN(BE/25036/14)</a:t>
            </a:r>
          </a:p>
          <a:p>
            <a:pPr>
              <a:defRPr spc="100"/>
            </a:pPr>
            <a:r>
              <a:rPr dirty="0"/>
              <a:t>YASH TONGIA(BE/25030/14)</a:t>
            </a:r>
            <a:endParaRPr lang="en-US" dirty="0"/>
          </a:p>
          <a:p>
            <a:pPr>
              <a:defRPr spc="100"/>
            </a:pPr>
            <a:r>
              <a:rPr lang="en-US" dirty="0"/>
              <a:t>CSE –VIII Semester</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p:cNvSpPr>
          <p:nvPr>
            <p:ph type="title"/>
          </p:nvPr>
        </p:nvSpPr>
        <p:spPr>
          <a:xfrm>
            <a:off x="1474839" y="438673"/>
            <a:ext cx="5791200" cy="1371601"/>
          </a:xfrm>
          <a:prstGeom prst="rect">
            <a:avLst/>
          </a:prstGeom>
        </p:spPr>
        <p:txBody>
          <a:bodyPr/>
          <a:lstStyle>
            <a:lvl1pPr>
              <a:defRPr spc="-100"/>
            </a:lvl1pPr>
          </a:lstStyle>
          <a:p>
            <a:r>
              <a:rPr dirty="0"/>
              <a:t>Expected Outcome</a:t>
            </a:r>
          </a:p>
        </p:txBody>
      </p:sp>
      <p:sp>
        <p:nvSpPr>
          <p:cNvPr id="137" name="Shape 137"/>
          <p:cNvSpPr>
            <a:spLocks noGrp="1"/>
          </p:cNvSpPr>
          <p:nvPr>
            <p:ph type="body" idx="1"/>
          </p:nvPr>
        </p:nvSpPr>
        <p:spPr>
          <a:xfrm>
            <a:off x="457200" y="2057400"/>
            <a:ext cx="8229600" cy="4876800"/>
          </a:xfrm>
          <a:prstGeom prst="rect">
            <a:avLst/>
          </a:prstGeom>
        </p:spPr>
        <p:txBody>
          <a:bodyPr/>
          <a:lstStyle/>
          <a:p>
            <a:pPr>
              <a:defRPr b="0"/>
            </a:pPr>
            <a:r>
              <a:rPr dirty="0"/>
              <a:t> </a:t>
            </a:r>
          </a:p>
          <a:p>
            <a:pPr marL="342900" indent="-342900">
              <a:buSzPct val="100000"/>
              <a:buFont typeface="Arial"/>
              <a:buChar char="•"/>
              <a:defRPr sz="2400" b="0"/>
            </a:pPr>
            <a:r>
              <a:rPr dirty="0"/>
              <a:t>The software tool determines the affected region of the image and extracts the consequential values and compares them with sample data to determine and classify the disease associated with the crop and predicts the necessary control measures.</a:t>
            </a:r>
            <a:endParaRPr lang="en-US" dirty="0"/>
          </a:p>
          <a:p>
            <a:pPr marL="342900" indent="-342900">
              <a:buSzPct val="100000"/>
              <a:buFont typeface="Arial"/>
              <a:buChar char="•"/>
              <a:defRPr sz="2400" b="0"/>
            </a:pPr>
            <a:endParaRPr dirty="0"/>
          </a:p>
          <a:p>
            <a:pPr marL="342900" indent="-342900">
              <a:buSzPct val="100000"/>
              <a:buFont typeface="Arial"/>
              <a:buChar char="•"/>
              <a:defRPr sz="2400" b="0"/>
            </a:pPr>
            <a:r>
              <a:rPr dirty="0"/>
              <a:t>Further it also compares and analyze the outcome of various classifier algorithms.</a:t>
            </a: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p:cNvSpPr>
          <p:nvPr>
            <p:ph type="title"/>
          </p:nvPr>
        </p:nvSpPr>
        <p:spPr>
          <a:xfrm>
            <a:off x="457200" y="152717"/>
            <a:ext cx="5791200" cy="3581084"/>
          </a:xfrm>
          <a:prstGeom prst="rect">
            <a:avLst/>
          </a:prstGeom>
        </p:spPr>
        <p:txBody>
          <a:bodyPr/>
          <a:lstStyle>
            <a:lvl1pPr>
              <a:defRPr sz="4400" spc="-100"/>
            </a:lvl1pPr>
          </a:lstStyle>
          <a:p>
            <a:r>
              <a:t>IMPLEMENTATION</a:t>
            </a: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hape 159"/>
          <p:cNvSpPr>
            <a:spLocks noGrp="1"/>
          </p:cNvSpPr>
          <p:nvPr>
            <p:ph type="title"/>
          </p:nvPr>
        </p:nvSpPr>
        <p:spPr>
          <a:xfrm>
            <a:off x="457200" y="152718"/>
            <a:ext cx="7831394" cy="1371601"/>
          </a:xfrm>
          <a:prstGeom prst="rect">
            <a:avLst/>
          </a:prstGeom>
        </p:spPr>
        <p:txBody>
          <a:bodyPr/>
          <a:lstStyle>
            <a:lvl1pPr>
              <a:defRPr spc="-100"/>
            </a:lvl1pPr>
          </a:lstStyle>
          <a:p>
            <a:r>
              <a:rPr lang="en-US" dirty="0"/>
              <a:t>                </a:t>
            </a:r>
            <a:r>
              <a:rPr dirty="0"/>
              <a:t>PREPROCESSING</a:t>
            </a:r>
          </a:p>
        </p:txBody>
      </p:sp>
      <p:sp>
        <p:nvSpPr>
          <p:cNvPr id="160" name="Shape 160"/>
          <p:cNvSpPr>
            <a:spLocks noGrp="1"/>
          </p:cNvSpPr>
          <p:nvPr>
            <p:ph type="body" idx="1"/>
          </p:nvPr>
        </p:nvSpPr>
        <p:spPr>
          <a:xfrm>
            <a:off x="457200" y="1752600"/>
            <a:ext cx="8141110" cy="4952682"/>
          </a:xfrm>
          <a:prstGeom prst="rect">
            <a:avLst/>
          </a:prstGeom>
        </p:spPr>
        <p:txBody>
          <a:bodyPr>
            <a:normAutofit/>
          </a:bodyPr>
          <a:lstStyle/>
          <a:p>
            <a:pPr>
              <a:lnSpc>
                <a:spcPct val="90000"/>
              </a:lnSpc>
              <a:defRPr sz="1700"/>
            </a:pPr>
            <a:r>
              <a:rPr b="0" dirty="0"/>
              <a:t>Dataset containing images pertaining to various diseases and healthy leaves of pomegranate is taken to evaluate features associated with every image. </a:t>
            </a:r>
            <a:endParaRPr lang="en-US" b="0" dirty="0"/>
          </a:p>
          <a:p>
            <a:pPr>
              <a:lnSpc>
                <a:spcPct val="90000"/>
              </a:lnSpc>
              <a:defRPr sz="1700"/>
            </a:pPr>
            <a:endParaRPr b="0" dirty="0"/>
          </a:p>
          <a:p>
            <a:pPr>
              <a:lnSpc>
                <a:spcPct val="90000"/>
              </a:lnSpc>
              <a:defRPr sz="1700"/>
            </a:pPr>
            <a:r>
              <a:rPr b="0" dirty="0"/>
              <a:t>The features evaluated per image are stored in Taining_Data.m. The attributes of the image are numerical attributes representing these values</a:t>
            </a:r>
            <a:r>
              <a:rPr lang="en-US" b="0" dirty="0"/>
              <a:t> </a:t>
            </a:r>
            <a:r>
              <a:rPr b="0" dirty="0"/>
              <a:t>:</a:t>
            </a:r>
            <a:r>
              <a:rPr lang="en-US" b="0" dirty="0"/>
              <a:t>-</a:t>
            </a:r>
          </a:p>
          <a:p>
            <a:pPr>
              <a:lnSpc>
                <a:spcPct val="90000"/>
              </a:lnSpc>
              <a:defRPr sz="1700"/>
            </a:pPr>
            <a:endParaRPr b="0" dirty="0"/>
          </a:p>
          <a:p>
            <a:pPr>
              <a:lnSpc>
                <a:spcPct val="90000"/>
              </a:lnSpc>
              <a:defRPr sz="1700"/>
            </a:pPr>
            <a:r>
              <a:rPr b="0" dirty="0"/>
              <a:t>1.Mean                                             	8.Skewness</a:t>
            </a:r>
          </a:p>
          <a:p>
            <a:pPr>
              <a:lnSpc>
                <a:spcPct val="90000"/>
              </a:lnSpc>
              <a:defRPr sz="1700"/>
            </a:pPr>
            <a:r>
              <a:rPr b="0" dirty="0"/>
              <a:t>2.Standard Deviation                         </a:t>
            </a:r>
            <a:r>
              <a:rPr lang="en-US" b="0" dirty="0"/>
              <a:t>  </a:t>
            </a:r>
            <a:r>
              <a:rPr b="0" dirty="0"/>
              <a:t>9. IDM(Inverse Difference Moment)</a:t>
            </a:r>
          </a:p>
          <a:p>
            <a:pPr>
              <a:lnSpc>
                <a:spcPct val="90000"/>
              </a:lnSpc>
              <a:defRPr sz="1700"/>
            </a:pPr>
            <a:r>
              <a:rPr b="0" dirty="0"/>
              <a:t>3.Entropy                                          	10.Contrast</a:t>
            </a:r>
          </a:p>
          <a:p>
            <a:pPr>
              <a:lnSpc>
                <a:spcPct val="90000"/>
              </a:lnSpc>
              <a:defRPr sz="1700"/>
            </a:pPr>
            <a:r>
              <a:rPr b="0" dirty="0"/>
              <a:t>4.RMS (Root Mean Square)            	11.Correlation</a:t>
            </a:r>
          </a:p>
          <a:p>
            <a:pPr>
              <a:lnSpc>
                <a:spcPct val="90000"/>
              </a:lnSpc>
              <a:defRPr sz="1700"/>
            </a:pPr>
            <a:r>
              <a:rPr b="0" dirty="0"/>
              <a:t>5.Varience                                        	12.Energy</a:t>
            </a:r>
          </a:p>
          <a:p>
            <a:pPr>
              <a:lnSpc>
                <a:spcPct val="90000"/>
              </a:lnSpc>
              <a:defRPr sz="1700"/>
            </a:pPr>
            <a:r>
              <a:rPr b="0" dirty="0"/>
              <a:t>6.Smoothness                                   	13.Homogeneity</a:t>
            </a:r>
          </a:p>
          <a:p>
            <a:pPr>
              <a:lnSpc>
                <a:spcPct val="90000"/>
              </a:lnSpc>
              <a:defRPr sz="1700"/>
            </a:pPr>
            <a:r>
              <a:rPr b="0" dirty="0"/>
              <a:t>7. Kurtosis </a:t>
            </a:r>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p:cNvSpPr>
          <p:nvPr>
            <p:ph type="title"/>
          </p:nvPr>
        </p:nvSpPr>
        <p:spPr>
          <a:xfrm>
            <a:off x="1143000" y="235183"/>
            <a:ext cx="7391400" cy="1085617"/>
          </a:xfrm>
          <a:prstGeom prst="rect">
            <a:avLst/>
          </a:prstGeom>
        </p:spPr>
        <p:txBody>
          <a:bodyPr/>
          <a:lstStyle>
            <a:lvl1pPr>
              <a:defRPr spc="-100"/>
            </a:lvl1pPr>
          </a:lstStyle>
          <a:p>
            <a:r>
              <a:rPr dirty="0"/>
              <a:t>Snapshot of dataset</a:t>
            </a:r>
          </a:p>
        </p:txBody>
      </p:sp>
      <p:pic>
        <p:nvPicPr>
          <p:cNvPr id="163" name="image2.jpg"/>
          <p:cNvPicPr>
            <a:picLocks noChangeAspect="1"/>
          </p:cNvPicPr>
          <p:nvPr/>
        </p:nvPicPr>
        <p:blipFill>
          <a:blip r:embed="rId2">
            <a:extLst/>
          </a:blip>
          <a:stretch>
            <a:fillRect/>
          </a:stretch>
        </p:blipFill>
        <p:spPr>
          <a:xfrm>
            <a:off x="618066" y="2133600"/>
            <a:ext cx="8119533" cy="4489217"/>
          </a:xfrm>
          <a:prstGeom prst="rect">
            <a:avLst/>
          </a:prstGeom>
          <a:ln w="12700">
            <a:miter lim="400000"/>
          </a:ln>
        </p:spPr>
      </p:pic>
      <p:sp>
        <p:nvSpPr>
          <p:cNvPr id="2" name="TextBox 1">
            <a:extLst>
              <a:ext uri="{FF2B5EF4-FFF2-40B4-BE49-F238E27FC236}">
                <a16:creationId xmlns:a16="http://schemas.microsoft.com/office/drawing/2014/main" id="{96878A28-D102-4087-8567-A04998E302AE}"/>
              </a:ext>
            </a:extLst>
          </p:cNvPr>
          <p:cNvSpPr txBox="1"/>
          <p:nvPr/>
        </p:nvSpPr>
        <p:spPr>
          <a:xfrm>
            <a:off x="609600" y="1320800"/>
            <a:ext cx="7391400"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kumimoji="0" lang="en-US" b="0" i="0" u="none" strike="noStrike" cap="none" spc="0" normalizeH="0" baseline="0" dirty="0">
                <a:ln>
                  <a:noFill/>
                </a:ln>
                <a:solidFill>
                  <a:srgbClr val="000000"/>
                </a:solidFill>
                <a:effectLst/>
                <a:uFillTx/>
                <a:latin typeface="+mn-lt"/>
                <a:ea typeface="+mn-ea"/>
                <a:cs typeface="+mn-cs"/>
                <a:sym typeface="Arial"/>
              </a:rPr>
              <a:t>Source :- </a:t>
            </a:r>
            <a:r>
              <a:rPr lang="en-US" dirty="0">
                <a:solidFill>
                  <a:schemeClr val="accent3"/>
                </a:solidFill>
              </a:rPr>
              <a:t>http://www.krishisewa.com/articles/disease-management/398-pomegranatediseases.html</a:t>
            </a:r>
            <a:endParaRPr kumimoji="0" lang="en-US" b="0" i="0" u="none" strike="noStrike" cap="none" spc="0" normalizeH="0" baseline="0" dirty="0">
              <a:ln>
                <a:noFill/>
              </a:ln>
              <a:solidFill>
                <a:schemeClr val="accent3"/>
              </a:solidFill>
              <a:effectLst/>
              <a:uFillTx/>
              <a:sym typeface="Arial"/>
            </a:endParaRPr>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94660-D09E-4807-8811-61729D38C901}"/>
              </a:ext>
            </a:extLst>
          </p:cNvPr>
          <p:cNvSpPr>
            <a:spLocks noGrp="1"/>
          </p:cNvSpPr>
          <p:nvPr>
            <p:ph type="title"/>
          </p:nvPr>
        </p:nvSpPr>
        <p:spPr>
          <a:xfrm>
            <a:off x="766916" y="-471948"/>
            <a:ext cx="7860890" cy="1524319"/>
          </a:xfrm>
        </p:spPr>
        <p:txBody>
          <a:bodyPr/>
          <a:lstStyle/>
          <a:p>
            <a:r>
              <a:rPr lang="en-US" dirty="0"/>
              <a:t>		Detection</a:t>
            </a:r>
          </a:p>
        </p:txBody>
      </p:sp>
      <p:sp>
        <p:nvSpPr>
          <p:cNvPr id="3" name="Text Placeholder 2">
            <a:extLst>
              <a:ext uri="{FF2B5EF4-FFF2-40B4-BE49-F238E27FC236}">
                <a16:creationId xmlns:a16="http://schemas.microsoft.com/office/drawing/2014/main" id="{B35DE779-A169-4DC8-B61D-444578F813D5}"/>
              </a:ext>
            </a:extLst>
          </p:cNvPr>
          <p:cNvSpPr>
            <a:spLocks noGrp="1"/>
          </p:cNvSpPr>
          <p:nvPr>
            <p:ph type="body" idx="1"/>
          </p:nvPr>
        </p:nvSpPr>
        <p:spPr>
          <a:xfrm>
            <a:off x="361335" y="1231171"/>
            <a:ext cx="8421330" cy="5302363"/>
          </a:xfrm>
        </p:spPr>
        <p:txBody>
          <a:bodyPr>
            <a:normAutofit fontScale="92500" lnSpcReduction="10000"/>
          </a:bodyPr>
          <a:lstStyle/>
          <a:p>
            <a:r>
              <a:rPr lang="en-US" b="0" dirty="0"/>
              <a:t>This code segment takes an image input applies image segmentation and pre proceedings described above calculates the features of the image and send the images to the classification algorithms. Functions performed by this detection module :- </a:t>
            </a:r>
          </a:p>
          <a:p>
            <a:endParaRPr lang="en-US" b="0" dirty="0"/>
          </a:p>
          <a:p>
            <a:pPr marL="457200" indent="-457200">
              <a:buAutoNum type="arabicPeriod"/>
            </a:pPr>
            <a:r>
              <a:rPr lang="en-US" b="0" dirty="0"/>
              <a:t>It takes the image from the user convert it into standard size, enhances contrast using color transformations. </a:t>
            </a:r>
          </a:p>
          <a:p>
            <a:pPr marL="457200" indent="-457200">
              <a:buAutoNum type="arabicPeriod"/>
            </a:pPr>
            <a:r>
              <a:rPr lang="en-US" b="0" dirty="0"/>
              <a:t>On the contrasted image K means clustering is applied to get color segmented images which define the disease affected image. </a:t>
            </a:r>
          </a:p>
          <a:p>
            <a:pPr marL="457200" indent="-457200">
              <a:buAutoNum type="arabicPeriod"/>
            </a:pPr>
            <a:r>
              <a:rPr lang="en-US" b="0" dirty="0"/>
              <a:t>From these segmented images the image which best represents the leaf affected is presented to the classification part.</a:t>
            </a:r>
          </a:p>
          <a:p>
            <a:pPr marL="457200" indent="-457200">
              <a:buAutoNum type="arabicPeriod"/>
            </a:pPr>
            <a:r>
              <a:rPr lang="en-US" b="0" dirty="0"/>
              <a:t>The image features are evaluated and presented to the classifiers which in turn assigns the class label of disease to the image. </a:t>
            </a:r>
          </a:p>
          <a:p>
            <a:pPr marL="457200" indent="-457200">
              <a:buAutoNum type="arabicPeriod"/>
            </a:pPr>
            <a:r>
              <a:rPr lang="en-US" b="0" dirty="0"/>
              <a:t>Now the affected area is analyzed to calculate percentage of infection in the leaf. </a:t>
            </a:r>
          </a:p>
          <a:p>
            <a:pPr marL="457200" indent="-457200">
              <a:buAutoNum type="arabicPeriod"/>
            </a:pPr>
            <a:r>
              <a:rPr lang="en-US" b="0" dirty="0"/>
              <a:t>Then the results and visualized and preventive measures according to the disease are displayed.</a:t>
            </a:r>
          </a:p>
        </p:txBody>
      </p:sp>
    </p:spTree>
    <p:extLst>
      <p:ext uri="{BB962C8B-B14F-4D97-AF65-F5344CB8AC3E}">
        <p14:creationId xmlns:p14="http://schemas.microsoft.com/office/powerpoint/2010/main" val="420733528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78A46-43F4-4FDE-8443-79CD60BF9B7E}"/>
              </a:ext>
            </a:extLst>
          </p:cNvPr>
          <p:cNvSpPr>
            <a:spLocks noGrp="1"/>
          </p:cNvSpPr>
          <p:nvPr>
            <p:ph type="title"/>
          </p:nvPr>
        </p:nvSpPr>
        <p:spPr>
          <a:xfrm>
            <a:off x="457199" y="152718"/>
            <a:ext cx="7619999" cy="1371601"/>
          </a:xfrm>
        </p:spPr>
        <p:txBody>
          <a:bodyPr/>
          <a:lstStyle/>
          <a:p>
            <a:r>
              <a:rPr lang="en-US" dirty="0"/>
              <a:t>           SVM Classifier</a:t>
            </a:r>
          </a:p>
        </p:txBody>
      </p:sp>
      <p:sp>
        <p:nvSpPr>
          <p:cNvPr id="3" name="Text Placeholder 2">
            <a:extLst>
              <a:ext uri="{FF2B5EF4-FFF2-40B4-BE49-F238E27FC236}">
                <a16:creationId xmlns:a16="http://schemas.microsoft.com/office/drawing/2014/main" id="{16531739-B5EC-4E78-B0DA-CCD71BCB96AA}"/>
              </a:ext>
            </a:extLst>
          </p:cNvPr>
          <p:cNvSpPr>
            <a:spLocks noGrp="1"/>
          </p:cNvSpPr>
          <p:nvPr>
            <p:ph type="body" idx="1"/>
          </p:nvPr>
        </p:nvSpPr>
        <p:spPr>
          <a:xfrm>
            <a:off x="494071" y="1524319"/>
            <a:ext cx="8155858" cy="4952682"/>
          </a:xfrm>
        </p:spPr>
        <p:txBody>
          <a:bodyPr/>
          <a:lstStyle/>
          <a:p>
            <a:endParaRPr lang="en-US" dirty="0"/>
          </a:p>
          <a:p>
            <a:pPr marL="342900" indent="-342900">
              <a:buFont typeface="Arial" panose="020B0604020202020204" pitchFamily="34" charset="0"/>
              <a:buChar char="•"/>
            </a:pPr>
            <a:r>
              <a:rPr lang="en-US" sz="2400" b="0" dirty="0"/>
              <a:t>The function takes training data training labels and test data to assign label to test data. </a:t>
            </a:r>
          </a:p>
          <a:p>
            <a:pPr marL="342900" indent="-342900">
              <a:buFont typeface="Arial" panose="020B0604020202020204" pitchFamily="34" charset="0"/>
              <a:buChar char="•"/>
            </a:pPr>
            <a:r>
              <a:rPr lang="en-US" sz="2400" b="0" dirty="0"/>
              <a:t>The code determines the type of disease using Multi-Class Support Vector Machine algorithm. </a:t>
            </a:r>
          </a:p>
          <a:p>
            <a:pPr marL="342900" indent="-342900">
              <a:buFont typeface="Arial" panose="020B0604020202020204" pitchFamily="34" charset="0"/>
              <a:buChar char="•"/>
            </a:pPr>
            <a:r>
              <a:rPr lang="en-US" sz="2400" b="0" dirty="0"/>
              <a:t>Multi-class classification is an important and ongoing research subject in machine learning and data mining. </a:t>
            </a:r>
          </a:p>
          <a:p>
            <a:pPr marL="342900" indent="-342900">
              <a:buFont typeface="Arial" panose="020B0604020202020204" pitchFamily="34" charset="0"/>
              <a:buChar char="•"/>
            </a:pPr>
            <a:r>
              <a:rPr lang="en-US" sz="2400" b="0" dirty="0"/>
              <a:t>For k-class problem, this method constructs k classifiers, where each one is trained on data from one class.</a:t>
            </a:r>
          </a:p>
        </p:txBody>
      </p:sp>
    </p:spTree>
    <p:extLst>
      <p:ext uri="{BB962C8B-B14F-4D97-AF65-F5344CB8AC3E}">
        <p14:creationId xmlns:p14="http://schemas.microsoft.com/office/powerpoint/2010/main" val="287288150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A354B-E1E1-4C04-A4B3-D3A32535E1CE}"/>
              </a:ext>
            </a:extLst>
          </p:cNvPr>
          <p:cNvSpPr>
            <a:spLocks noGrp="1"/>
          </p:cNvSpPr>
          <p:nvPr>
            <p:ph type="title"/>
          </p:nvPr>
        </p:nvSpPr>
        <p:spPr>
          <a:xfrm>
            <a:off x="762000" y="-481463"/>
            <a:ext cx="7619999" cy="1371601"/>
          </a:xfrm>
        </p:spPr>
        <p:txBody>
          <a:bodyPr/>
          <a:lstStyle/>
          <a:p>
            <a:r>
              <a:rPr lang="en-US" dirty="0"/>
              <a:t>          KNN Classifier</a:t>
            </a:r>
          </a:p>
        </p:txBody>
      </p:sp>
      <p:sp>
        <p:nvSpPr>
          <p:cNvPr id="3" name="Text Placeholder 2">
            <a:extLst>
              <a:ext uri="{FF2B5EF4-FFF2-40B4-BE49-F238E27FC236}">
                <a16:creationId xmlns:a16="http://schemas.microsoft.com/office/drawing/2014/main" id="{75C58E16-7497-4058-9C1B-2DB33986834D}"/>
              </a:ext>
            </a:extLst>
          </p:cNvPr>
          <p:cNvSpPr>
            <a:spLocks noGrp="1"/>
          </p:cNvSpPr>
          <p:nvPr>
            <p:ph type="body" idx="1"/>
          </p:nvPr>
        </p:nvSpPr>
        <p:spPr>
          <a:xfrm>
            <a:off x="420328" y="909188"/>
            <a:ext cx="8303342" cy="5486400"/>
          </a:xfrm>
        </p:spPr>
        <p:txBody>
          <a:bodyPr/>
          <a:lstStyle/>
          <a:p>
            <a:pPr marL="342900" indent="-342900">
              <a:buFont typeface="Arial" panose="020B0604020202020204" pitchFamily="34" charset="0"/>
              <a:buChar char="•"/>
            </a:pPr>
            <a:endParaRPr lang="en-US" b="0" dirty="0"/>
          </a:p>
          <a:p>
            <a:pPr marL="342900" indent="-342900">
              <a:buFont typeface="Arial" panose="020B0604020202020204" pitchFamily="34" charset="0"/>
              <a:buChar char="•"/>
            </a:pPr>
            <a:r>
              <a:rPr lang="en-US" b="0" dirty="0"/>
              <a:t>The function takes nearest neighbors, training data ,training labels and test data to assign label to test data.</a:t>
            </a:r>
          </a:p>
          <a:p>
            <a:pPr marL="342900" indent="-342900">
              <a:buFont typeface="Arial" panose="020B0604020202020204" pitchFamily="34" charset="0"/>
              <a:buChar char="•"/>
            </a:pPr>
            <a:r>
              <a:rPr lang="en-US" b="0" dirty="0"/>
              <a:t>The code determines the type of disease using K-nearest neighbors algorithm. </a:t>
            </a:r>
          </a:p>
          <a:p>
            <a:pPr marL="342900" indent="-342900">
              <a:buFont typeface="Arial" panose="020B0604020202020204" pitchFamily="34" charset="0"/>
              <a:buChar char="•"/>
            </a:pPr>
            <a:r>
              <a:rPr lang="en-US" b="0" dirty="0"/>
              <a:t>K nearest neighbors is a simple algorithm that stores all available cases and classifies new cases based on a similarity measure (e.g., distance functions). </a:t>
            </a:r>
          </a:p>
          <a:p>
            <a:pPr marL="342900" indent="-342900">
              <a:buFont typeface="Arial" panose="020B0604020202020204" pitchFamily="34" charset="0"/>
              <a:buChar char="•"/>
            </a:pPr>
            <a:r>
              <a:rPr lang="en-US" b="0" dirty="0"/>
              <a:t>In this case the distance function used is Euclidean Distance. KNN has been used in statistical estimation and pattern recognition already in the beginning of 1970’s as a non-parametric technique. </a:t>
            </a:r>
          </a:p>
          <a:p>
            <a:pPr marL="342900" indent="-342900">
              <a:buFont typeface="Arial" panose="020B0604020202020204" pitchFamily="34" charset="0"/>
              <a:buChar char="•"/>
            </a:pPr>
            <a:r>
              <a:rPr lang="en-US" b="0" dirty="0"/>
              <a:t>A case is classified by a majority vote of its neighbors, with the case being assigned to the class most common amongst its K nearest neighbors measured by a distance function. </a:t>
            </a:r>
          </a:p>
          <a:p>
            <a:pPr marL="342900" indent="-342900">
              <a:buFont typeface="Arial" panose="020B0604020202020204" pitchFamily="34" charset="0"/>
              <a:buChar char="•"/>
            </a:pPr>
            <a:r>
              <a:rPr lang="en-US" b="0" dirty="0"/>
              <a:t>If K = 1, then the case is simply assigned to the class of its nearest neighbor.</a:t>
            </a:r>
          </a:p>
        </p:txBody>
      </p:sp>
    </p:spTree>
    <p:extLst>
      <p:ext uri="{BB962C8B-B14F-4D97-AF65-F5344CB8AC3E}">
        <p14:creationId xmlns:p14="http://schemas.microsoft.com/office/powerpoint/2010/main" val="291620200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5387B-74FE-424F-8F43-9F4ADEFD1AE1}"/>
              </a:ext>
            </a:extLst>
          </p:cNvPr>
          <p:cNvSpPr>
            <a:spLocks noGrp="1"/>
          </p:cNvSpPr>
          <p:nvPr>
            <p:ph type="title"/>
          </p:nvPr>
        </p:nvSpPr>
        <p:spPr>
          <a:xfrm>
            <a:off x="457199" y="152718"/>
            <a:ext cx="7619999" cy="584701"/>
          </a:xfrm>
        </p:spPr>
        <p:txBody>
          <a:bodyPr>
            <a:normAutofit fontScale="90000"/>
          </a:bodyPr>
          <a:lstStyle/>
          <a:p>
            <a:r>
              <a:rPr lang="en-US" dirty="0"/>
              <a:t>    Alternaria </a:t>
            </a:r>
            <a:r>
              <a:rPr lang="en-US" dirty="0" err="1"/>
              <a:t>Alternata</a:t>
            </a:r>
            <a:endParaRPr lang="en-US" dirty="0"/>
          </a:p>
        </p:txBody>
      </p:sp>
      <p:sp>
        <p:nvSpPr>
          <p:cNvPr id="3" name="Text Placeholder 2">
            <a:extLst>
              <a:ext uri="{FF2B5EF4-FFF2-40B4-BE49-F238E27FC236}">
                <a16:creationId xmlns:a16="http://schemas.microsoft.com/office/drawing/2014/main" id="{DAC259EA-E70A-40BB-B9D5-E64BE7D45AC7}"/>
              </a:ext>
            </a:extLst>
          </p:cNvPr>
          <p:cNvSpPr>
            <a:spLocks noGrp="1"/>
          </p:cNvSpPr>
          <p:nvPr>
            <p:ph type="body" idx="1"/>
          </p:nvPr>
        </p:nvSpPr>
        <p:spPr>
          <a:xfrm>
            <a:off x="457198" y="2331719"/>
            <a:ext cx="7620000" cy="4373563"/>
          </a:xfrm>
        </p:spPr>
        <p:txBody>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a:t>
            </a:r>
          </a:p>
        </p:txBody>
      </p:sp>
      <p:pic>
        <p:nvPicPr>
          <p:cNvPr id="7" name="Picture 6">
            <a:extLst>
              <a:ext uri="{FF2B5EF4-FFF2-40B4-BE49-F238E27FC236}">
                <a16:creationId xmlns:a16="http://schemas.microsoft.com/office/drawing/2014/main" id="{3BB007D6-CF11-40A5-9CB4-1F72318B68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63677"/>
            <a:ext cx="9144000" cy="6194323"/>
          </a:xfrm>
          <a:prstGeom prst="rect">
            <a:avLst/>
          </a:prstGeom>
        </p:spPr>
      </p:pic>
    </p:spTree>
    <p:extLst>
      <p:ext uri="{BB962C8B-B14F-4D97-AF65-F5344CB8AC3E}">
        <p14:creationId xmlns:p14="http://schemas.microsoft.com/office/powerpoint/2010/main" val="85014715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E87A7-9EFF-4311-914A-6A3B05EC7567}"/>
              </a:ext>
            </a:extLst>
          </p:cNvPr>
          <p:cNvSpPr>
            <a:spLocks noGrp="1"/>
          </p:cNvSpPr>
          <p:nvPr>
            <p:ph type="title"/>
          </p:nvPr>
        </p:nvSpPr>
        <p:spPr>
          <a:xfrm>
            <a:off x="412953" y="29149"/>
            <a:ext cx="7619999" cy="702688"/>
          </a:xfrm>
        </p:spPr>
        <p:txBody>
          <a:bodyPr/>
          <a:lstStyle/>
          <a:p>
            <a:r>
              <a:rPr lang="en-US" dirty="0"/>
              <a:t>		anthracnose</a:t>
            </a:r>
          </a:p>
        </p:txBody>
      </p:sp>
      <p:sp>
        <p:nvSpPr>
          <p:cNvPr id="3" name="Text Placeholder 2">
            <a:extLst>
              <a:ext uri="{FF2B5EF4-FFF2-40B4-BE49-F238E27FC236}">
                <a16:creationId xmlns:a16="http://schemas.microsoft.com/office/drawing/2014/main" id="{F1E9C080-9515-4E77-97E6-2DE54335EF59}"/>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96A9617B-1436-4E74-99ED-6158071928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65817"/>
            <a:ext cx="8863780" cy="6126163"/>
          </a:xfrm>
          <a:prstGeom prst="rect">
            <a:avLst/>
          </a:prstGeom>
        </p:spPr>
      </p:pic>
    </p:spTree>
    <p:extLst>
      <p:ext uri="{BB962C8B-B14F-4D97-AF65-F5344CB8AC3E}">
        <p14:creationId xmlns:p14="http://schemas.microsoft.com/office/powerpoint/2010/main" val="267874659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6342D-2756-4029-894B-C6E89861026E}"/>
              </a:ext>
            </a:extLst>
          </p:cNvPr>
          <p:cNvSpPr>
            <a:spLocks noGrp="1"/>
          </p:cNvSpPr>
          <p:nvPr>
            <p:ph type="title"/>
          </p:nvPr>
        </p:nvSpPr>
        <p:spPr>
          <a:xfrm>
            <a:off x="457199" y="152719"/>
            <a:ext cx="7619999" cy="687940"/>
          </a:xfrm>
        </p:spPr>
        <p:txBody>
          <a:bodyPr/>
          <a:lstStyle/>
          <a:p>
            <a:r>
              <a:rPr lang="en-US" dirty="0"/>
              <a:t>	   Bacterial blight</a:t>
            </a:r>
          </a:p>
        </p:txBody>
      </p:sp>
      <p:sp>
        <p:nvSpPr>
          <p:cNvPr id="3" name="Text Placeholder 2">
            <a:extLst>
              <a:ext uri="{FF2B5EF4-FFF2-40B4-BE49-F238E27FC236}">
                <a16:creationId xmlns:a16="http://schemas.microsoft.com/office/drawing/2014/main" id="{87CB239E-213F-4039-A78E-9F4E9909709E}"/>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F26ABF55-E96A-4579-8F42-DEDC1D1D9F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31837"/>
            <a:ext cx="8981768" cy="6126163"/>
          </a:xfrm>
          <a:prstGeom prst="rect">
            <a:avLst/>
          </a:prstGeom>
        </p:spPr>
      </p:pic>
    </p:spTree>
    <p:extLst>
      <p:ext uri="{BB962C8B-B14F-4D97-AF65-F5344CB8AC3E}">
        <p14:creationId xmlns:p14="http://schemas.microsoft.com/office/powerpoint/2010/main" val="417041572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a:spLocks noGrp="1"/>
          </p:cNvSpPr>
          <p:nvPr>
            <p:ph type="title"/>
          </p:nvPr>
        </p:nvSpPr>
        <p:spPr>
          <a:xfrm>
            <a:off x="368709" y="-356421"/>
            <a:ext cx="8214852" cy="1371601"/>
          </a:xfrm>
          <a:prstGeom prst="rect">
            <a:avLst/>
          </a:prstGeom>
        </p:spPr>
        <p:txBody>
          <a:bodyPr/>
          <a:lstStyle>
            <a:lvl1pPr>
              <a:defRPr spc="-100"/>
            </a:lvl1pPr>
          </a:lstStyle>
          <a:p>
            <a:r>
              <a:rPr lang="en-US" dirty="0"/>
              <a:t>                </a:t>
            </a:r>
            <a:r>
              <a:rPr dirty="0"/>
              <a:t>Introduction </a:t>
            </a:r>
          </a:p>
        </p:txBody>
      </p:sp>
      <p:sp>
        <p:nvSpPr>
          <p:cNvPr id="122" name="Shape 122"/>
          <p:cNvSpPr>
            <a:spLocks noGrp="1"/>
          </p:cNvSpPr>
          <p:nvPr>
            <p:ph type="body" idx="1"/>
          </p:nvPr>
        </p:nvSpPr>
        <p:spPr>
          <a:xfrm>
            <a:off x="368709" y="1015180"/>
            <a:ext cx="8406582" cy="5400368"/>
          </a:xfrm>
          <a:prstGeom prst="rect">
            <a:avLst/>
          </a:prstGeom>
        </p:spPr>
        <p:txBody>
          <a:bodyPr>
            <a:normAutofit/>
          </a:bodyPr>
          <a:lstStyle/>
          <a:p>
            <a:pPr marL="342900" indent="-342900">
              <a:lnSpc>
                <a:spcPct val="90000"/>
              </a:lnSpc>
              <a:buSzPct val="100000"/>
              <a:buFont typeface="Arial"/>
              <a:buChar char="•"/>
              <a:defRPr sz="1800" b="0"/>
            </a:pPr>
            <a:endParaRPr lang="en-US" dirty="0"/>
          </a:p>
          <a:p>
            <a:pPr marL="342900" indent="-342900">
              <a:lnSpc>
                <a:spcPct val="90000"/>
              </a:lnSpc>
              <a:buSzPct val="100000"/>
              <a:buFont typeface="Arial"/>
              <a:buChar char="•"/>
              <a:defRPr sz="1800" b="0"/>
            </a:pPr>
            <a:r>
              <a:rPr dirty="0"/>
              <a:t>Each year, plant viruses and fungal attacks lead to crop losses of up to 30 percent and moreover excess usage of pesticides leads to spreading of fatal diseases such as cancer, autism and asthma. </a:t>
            </a:r>
            <a:endParaRPr lang="en-US" dirty="0"/>
          </a:p>
          <a:p>
            <a:pPr marL="342900" indent="-342900">
              <a:lnSpc>
                <a:spcPct val="90000"/>
              </a:lnSpc>
              <a:buSzPct val="100000"/>
              <a:buFont typeface="Arial"/>
              <a:buChar char="•"/>
              <a:defRPr sz="1800" b="0"/>
            </a:pPr>
            <a:endParaRPr dirty="0"/>
          </a:p>
          <a:p>
            <a:pPr marL="342900" indent="-342900">
              <a:lnSpc>
                <a:spcPct val="90000"/>
              </a:lnSpc>
              <a:buSzPct val="100000"/>
              <a:buFont typeface="Arial"/>
              <a:buChar char="•"/>
              <a:defRPr sz="1800" b="0"/>
            </a:pPr>
            <a:r>
              <a:rPr dirty="0"/>
              <a:t>That is why it is important to detect plant disease in its early stages. The existing methods include naked eye observations by experts. This includes constant monitoring which is very costly and a tedious exercise for large farms.</a:t>
            </a:r>
            <a:endParaRPr lang="en-US" dirty="0"/>
          </a:p>
          <a:p>
            <a:pPr>
              <a:lnSpc>
                <a:spcPct val="90000"/>
              </a:lnSpc>
              <a:buSzPct val="100000"/>
              <a:defRPr sz="1800" b="0"/>
            </a:pPr>
            <a:r>
              <a:rPr dirty="0"/>
              <a:t> </a:t>
            </a:r>
          </a:p>
          <a:p>
            <a:pPr marL="342900" indent="-342900">
              <a:lnSpc>
                <a:spcPct val="90000"/>
              </a:lnSpc>
              <a:buSzPct val="100000"/>
              <a:buFont typeface="Arial"/>
              <a:buChar char="•"/>
              <a:defRPr sz="1800" b="0"/>
            </a:pPr>
            <a:r>
              <a:rPr dirty="0"/>
              <a:t>The farmers in India are less educated to understand the vulnerability and severe consequences of the diseases. They either ignore or recklessly use pesticides to get rid of the problem. This not only leads to spreading of fatal diseases and soil contamination but is also not economically beneficial for them.</a:t>
            </a:r>
            <a:endParaRPr lang="en-US" dirty="0"/>
          </a:p>
          <a:p>
            <a:pPr>
              <a:lnSpc>
                <a:spcPct val="90000"/>
              </a:lnSpc>
              <a:buSzPct val="100000"/>
              <a:defRPr sz="1800" b="0"/>
            </a:pPr>
            <a:endParaRPr dirty="0"/>
          </a:p>
          <a:p>
            <a:pPr marL="342900" indent="-342900">
              <a:lnSpc>
                <a:spcPct val="90000"/>
              </a:lnSpc>
              <a:buSzPct val="100000"/>
              <a:buFont typeface="Arial"/>
              <a:buChar char="•"/>
              <a:defRPr sz="1800" b="0"/>
            </a:pPr>
            <a:r>
              <a:rPr dirty="0"/>
              <a:t>Thus it is very important for them to know the disease and their proper treatment for better crop production and environmental balance.</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811ED-45A8-4DBA-AF06-3EF115E15E14}"/>
              </a:ext>
            </a:extLst>
          </p:cNvPr>
          <p:cNvSpPr>
            <a:spLocks noGrp="1"/>
          </p:cNvSpPr>
          <p:nvPr>
            <p:ph type="title"/>
          </p:nvPr>
        </p:nvSpPr>
        <p:spPr>
          <a:xfrm>
            <a:off x="457199" y="152718"/>
            <a:ext cx="7619999" cy="579119"/>
          </a:xfrm>
        </p:spPr>
        <p:txBody>
          <a:bodyPr>
            <a:normAutofit fontScale="90000"/>
          </a:bodyPr>
          <a:lstStyle/>
          <a:p>
            <a:r>
              <a:rPr lang="en-US" dirty="0"/>
              <a:t>       </a:t>
            </a:r>
            <a:r>
              <a:rPr lang="en-US" dirty="0" err="1"/>
              <a:t>Cercospora</a:t>
            </a:r>
            <a:r>
              <a:rPr lang="en-US" dirty="0"/>
              <a:t> leaf spot</a:t>
            </a:r>
          </a:p>
        </p:txBody>
      </p:sp>
      <p:sp>
        <p:nvSpPr>
          <p:cNvPr id="3" name="Text Placeholder 2">
            <a:extLst>
              <a:ext uri="{FF2B5EF4-FFF2-40B4-BE49-F238E27FC236}">
                <a16:creationId xmlns:a16="http://schemas.microsoft.com/office/drawing/2014/main" id="{E1C69DC4-AECA-4E03-A878-EDB52A3F7303}"/>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066BC6DA-F663-46B9-84C5-3ECC51B735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31838"/>
            <a:ext cx="8967019" cy="6126162"/>
          </a:xfrm>
          <a:prstGeom prst="rect">
            <a:avLst/>
          </a:prstGeom>
        </p:spPr>
      </p:pic>
    </p:spTree>
    <p:extLst>
      <p:ext uri="{BB962C8B-B14F-4D97-AF65-F5344CB8AC3E}">
        <p14:creationId xmlns:p14="http://schemas.microsoft.com/office/powerpoint/2010/main" val="298584567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34A9-DCFD-44DA-8877-FA1594627831}"/>
              </a:ext>
            </a:extLst>
          </p:cNvPr>
          <p:cNvSpPr>
            <a:spLocks noGrp="1"/>
          </p:cNvSpPr>
          <p:nvPr>
            <p:ph type="title"/>
          </p:nvPr>
        </p:nvSpPr>
        <p:spPr>
          <a:xfrm>
            <a:off x="457199" y="152718"/>
            <a:ext cx="7619999" cy="579119"/>
          </a:xfrm>
        </p:spPr>
        <p:txBody>
          <a:bodyPr>
            <a:normAutofit fontScale="90000"/>
          </a:bodyPr>
          <a:lstStyle/>
          <a:p>
            <a:r>
              <a:rPr lang="en-US" dirty="0"/>
              <a:t>		Healthy Leaf</a:t>
            </a:r>
          </a:p>
        </p:txBody>
      </p:sp>
      <p:sp>
        <p:nvSpPr>
          <p:cNvPr id="3" name="Text Placeholder 2">
            <a:extLst>
              <a:ext uri="{FF2B5EF4-FFF2-40B4-BE49-F238E27FC236}">
                <a16:creationId xmlns:a16="http://schemas.microsoft.com/office/drawing/2014/main" id="{B1EB8676-A995-43D8-B344-9F4522E99ACF}"/>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E2FBA871-ACF7-4778-8FDA-8026CFF6BC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75187"/>
            <a:ext cx="9040761" cy="6130095"/>
          </a:xfrm>
          <a:prstGeom prst="rect">
            <a:avLst/>
          </a:prstGeom>
        </p:spPr>
      </p:pic>
    </p:spTree>
    <p:extLst>
      <p:ext uri="{BB962C8B-B14F-4D97-AF65-F5344CB8AC3E}">
        <p14:creationId xmlns:p14="http://schemas.microsoft.com/office/powerpoint/2010/main" val="2048972521"/>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32134-6A3C-43D8-882C-18514E4896A1}"/>
              </a:ext>
            </a:extLst>
          </p:cNvPr>
          <p:cNvSpPr>
            <a:spLocks noGrp="1"/>
          </p:cNvSpPr>
          <p:nvPr>
            <p:ph type="title"/>
          </p:nvPr>
        </p:nvSpPr>
        <p:spPr>
          <a:xfrm>
            <a:off x="486697" y="-392972"/>
            <a:ext cx="8170606" cy="1371601"/>
          </a:xfrm>
        </p:spPr>
        <p:txBody>
          <a:bodyPr/>
          <a:lstStyle/>
          <a:p>
            <a:r>
              <a:rPr lang="en-US" dirty="0"/>
              <a:t>    Confusion Matrix : SVM</a:t>
            </a:r>
          </a:p>
        </p:txBody>
      </p:sp>
      <p:pic>
        <p:nvPicPr>
          <p:cNvPr id="5" name="Picture 4">
            <a:extLst>
              <a:ext uri="{FF2B5EF4-FFF2-40B4-BE49-F238E27FC236}">
                <a16:creationId xmlns:a16="http://schemas.microsoft.com/office/drawing/2014/main" id="{985F9A92-CDB9-4D3B-ADE0-CB62266B46F6}"/>
              </a:ext>
            </a:extLst>
          </p:cNvPr>
          <p:cNvPicPr>
            <a:picLocks noChangeAspect="1"/>
          </p:cNvPicPr>
          <p:nvPr/>
        </p:nvPicPr>
        <p:blipFill>
          <a:blip r:embed="rId2"/>
          <a:stretch>
            <a:fillRect/>
          </a:stretch>
        </p:blipFill>
        <p:spPr>
          <a:xfrm>
            <a:off x="2616199" y="1062333"/>
            <a:ext cx="6041103" cy="5176235"/>
          </a:xfrm>
          <a:prstGeom prst="rect">
            <a:avLst/>
          </a:prstGeom>
        </p:spPr>
      </p:pic>
      <p:sp>
        <p:nvSpPr>
          <p:cNvPr id="6" name="Title 1">
            <a:extLst>
              <a:ext uri="{FF2B5EF4-FFF2-40B4-BE49-F238E27FC236}">
                <a16:creationId xmlns:a16="http://schemas.microsoft.com/office/drawing/2014/main" id="{22412A72-00BC-4402-8147-E1FA231EBA1B}"/>
              </a:ext>
            </a:extLst>
          </p:cNvPr>
          <p:cNvSpPr txBox="1">
            <a:spLocks/>
          </p:cNvSpPr>
          <p:nvPr/>
        </p:nvSpPr>
        <p:spPr>
          <a:xfrm>
            <a:off x="0" y="2222516"/>
            <a:ext cx="4173074" cy="579119"/>
          </a:xfrm>
          <a:prstGeom prst="rect">
            <a:avLst/>
          </a:prstGeom>
          <a:ln w="12700">
            <a:miter lim="400000"/>
          </a:ln>
          <a:extLst>
            <a:ext uri="{C572A759-6A51-4108-AA02-DFA0A04FC94B}">
              <ma14:wrappingTextBoxFlag xmlns="" xmlns:ma14="http://schemas.microsoft.com/office/mac/drawingml/2011/main" val="1"/>
            </a:ext>
          </a:extLst>
        </p:spPr>
        <p:txBody>
          <a:bodyPr lIns="45719" rIns="45719" anchor="b">
            <a:noAutofit/>
          </a:bodyPr>
          <a:lstStyle>
            <a:lvl1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1pPr>
            <a:lvl2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2pPr>
            <a:lvl3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3pPr>
            <a:lvl4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4pPr>
            <a:lvl5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5pPr>
            <a:lvl6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6pPr>
            <a:lvl7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7pPr>
            <a:lvl8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8pPr>
            <a:lvl9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9pPr>
          </a:lstStyle>
          <a:p>
            <a:pPr hangingPunct="1"/>
            <a:r>
              <a:rPr lang="en-US" sz="1600" dirty="0">
                <a:solidFill>
                  <a:schemeClr val="bg2"/>
                </a:solidFill>
              </a:rPr>
              <a:t> Alternaria   </a:t>
            </a:r>
            <a:r>
              <a:rPr lang="en-US" sz="1600" dirty="0" err="1">
                <a:solidFill>
                  <a:schemeClr val="bg2"/>
                </a:solidFill>
              </a:rPr>
              <a:t>Alternata</a:t>
            </a:r>
            <a:endParaRPr lang="en-US" sz="1600" dirty="0">
              <a:solidFill>
                <a:schemeClr val="bg2"/>
              </a:solidFill>
            </a:endParaRPr>
          </a:p>
        </p:txBody>
      </p:sp>
      <p:sp>
        <p:nvSpPr>
          <p:cNvPr id="7" name="Title 1">
            <a:extLst>
              <a:ext uri="{FF2B5EF4-FFF2-40B4-BE49-F238E27FC236}">
                <a16:creationId xmlns:a16="http://schemas.microsoft.com/office/drawing/2014/main" id="{A7E101AD-EF42-4DDE-A851-418003BDD77F}"/>
              </a:ext>
            </a:extLst>
          </p:cNvPr>
          <p:cNvSpPr txBox="1">
            <a:spLocks/>
          </p:cNvSpPr>
          <p:nvPr/>
        </p:nvSpPr>
        <p:spPr>
          <a:xfrm>
            <a:off x="-301066" y="2979134"/>
            <a:ext cx="3416301" cy="1355748"/>
          </a:xfrm>
          <a:prstGeom prst="rect">
            <a:avLst/>
          </a:prstGeom>
          <a:ln w="12700">
            <a:miter lim="400000"/>
          </a:ln>
          <a:extLst>
            <a:ext uri="{C572A759-6A51-4108-AA02-DFA0A04FC94B}">
              <ma14:wrappingTextBoxFlag xmlns="" xmlns:ma14="http://schemas.microsoft.com/office/mac/drawingml/2011/main" val="1"/>
            </a:ext>
          </a:extLst>
        </p:spPr>
        <p:txBody>
          <a:bodyPr lIns="45719" rIns="45719" anchor="b">
            <a:noAutofit/>
          </a:bodyPr>
          <a:lstStyle>
            <a:lvl1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1pPr>
            <a:lvl2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2pPr>
            <a:lvl3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3pPr>
            <a:lvl4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4pPr>
            <a:lvl5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5pPr>
            <a:lvl6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6pPr>
            <a:lvl7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7pPr>
            <a:lvl8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8pPr>
            <a:lvl9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9pPr>
          </a:lstStyle>
          <a:p>
            <a:pPr hangingPunct="1"/>
            <a:r>
              <a:rPr lang="en-US" sz="1800" dirty="0">
                <a:solidFill>
                  <a:schemeClr val="bg2"/>
                </a:solidFill>
              </a:rPr>
              <a:t>	      anthracnose</a:t>
            </a:r>
          </a:p>
          <a:p>
            <a:pPr hangingPunct="1"/>
            <a:endParaRPr lang="en-US" sz="1800" dirty="0">
              <a:solidFill>
                <a:schemeClr val="bg2"/>
              </a:solidFill>
            </a:endParaRPr>
          </a:p>
          <a:p>
            <a:pPr hangingPunct="1"/>
            <a:endParaRPr lang="en-US" sz="1800" dirty="0">
              <a:solidFill>
                <a:schemeClr val="bg2"/>
              </a:solidFill>
            </a:endParaRPr>
          </a:p>
          <a:p>
            <a:pPr hangingPunct="1"/>
            <a:r>
              <a:rPr lang="en-US" sz="1800" dirty="0">
                <a:solidFill>
                  <a:schemeClr val="bg2"/>
                </a:solidFill>
              </a:rPr>
              <a:t>            Bacterial blight</a:t>
            </a:r>
          </a:p>
        </p:txBody>
      </p:sp>
      <p:sp>
        <p:nvSpPr>
          <p:cNvPr id="8" name="Title 1">
            <a:extLst>
              <a:ext uri="{FF2B5EF4-FFF2-40B4-BE49-F238E27FC236}">
                <a16:creationId xmlns:a16="http://schemas.microsoft.com/office/drawing/2014/main" id="{89F9A5CF-8AF8-4E1B-B184-8C85B0354291}"/>
              </a:ext>
            </a:extLst>
          </p:cNvPr>
          <p:cNvSpPr txBox="1">
            <a:spLocks/>
          </p:cNvSpPr>
          <p:nvPr/>
        </p:nvSpPr>
        <p:spPr>
          <a:xfrm>
            <a:off x="600997" y="4642927"/>
            <a:ext cx="3086099" cy="579119"/>
          </a:xfrm>
          <a:prstGeom prst="rect">
            <a:avLst/>
          </a:prstGeom>
          <a:ln w="12700">
            <a:miter lim="400000"/>
          </a:ln>
          <a:extLst>
            <a:ext uri="{C572A759-6A51-4108-AA02-DFA0A04FC94B}">
              <ma14:wrappingTextBoxFlag xmlns="" xmlns:ma14="http://schemas.microsoft.com/office/mac/drawingml/2011/main" val="1"/>
            </a:ext>
          </a:extLst>
        </p:spPr>
        <p:txBody>
          <a:bodyPr lIns="45719" rIns="45719" anchor="b">
            <a:noAutofit/>
          </a:bodyPr>
          <a:lstStyle>
            <a:lvl1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1pPr>
            <a:lvl2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2pPr>
            <a:lvl3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3pPr>
            <a:lvl4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4pPr>
            <a:lvl5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5pPr>
            <a:lvl6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6pPr>
            <a:lvl7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7pPr>
            <a:lvl8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8pPr>
            <a:lvl9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9pPr>
          </a:lstStyle>
          <a:p>
            <a:pPr hangingPunct="1"/>
            <a:r>
              <a:rPr lang="en-US" sz="1800" dirty="0" err="1">
                <a:solidFill>
                  <a:schemeClr val="bg2"/>
                </a:solidFill>
              </a:rPr>
              <a:t>Cercospora</a:t>
            </a:r>
            <a:r>
              <a:rPr lang="en-US" sz="1800" dirty="0">
                <a:solidFill>
                  <a:schemeClr val="bg2"/>
                </a:solidFill>
              </a:rPr>
              <a:t> leaf  spot</a:t>
            </a:r>
          </a:p>
        </p:txBody>
      </p:sp>
      <p:sp>
        <p:nvSpPr>
          <p:cNvPr id="9" name="Title 1">
            <a:extLst>
              <a:ext uri="{FF2B5EF4-FFF2-40B4-BE49-F238E27FC236}">
                <a16:creationId xmlns:a16="http://schemas.microsoft.com/office/drawing/2014/main" id="{62393C49-A6E7-4A09-AC21-856D0F97A0ED}"/>
              </a:ext>
            </a:extLst>
          </p:cNvPr>
          <p:cNvSpPr txBox="1">
            <a:spLocks/>
          </p:cNvSpPr>
          <p:nvPr/>
        </p:nvSpPr>
        <p:spPr>
          <a:xfrm>
            <a:off x="12699" y="4434630"/>
            <a:ext cx="3086099" cy="579119"/>
          </a:xfrm>
          <a:prstGeom prst="rect">
            <a:avLst/>
          </a:prstGeom>
          <a:ln w="12700">
            <a:miter lim="400000"/>
          </a:ln>
          <a:extLst>
            <a:ext uri="{C572A759-6A51-4108-AA02-DFA0A04FC94B}">
              <ma14:wrappingTextBoxFlag xmlns="" xmlns:ma14="http://schemas.microsoft.com/office/mac/drawingml/2011/main" val="1"/>
            </a:ext>
          </a:extLst>
        </p:spPr>
        <p:txBody>
          <a:bodyPr lIns="45719" rIns="45719" anchor="b">
            <a:noAutofit/>
          </a:bodyPr>
          <a:lstStyle>
            <a:lvl1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1pPr>
            <a:lvl2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2pPr>
            <a:lvl3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3pPr>
            <a:lvl4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4pPr>
            <a:lvl5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5pPr>
            <a:lvl6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6pPr>
            <a:lvl7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7pPr>
            <a:lvl8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8pPr>
            <a:lvl9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9pPr>
          </a:lstStyle>
          <a:p>
            <a:pPr hangingPunct="1"/>
            <a:endParaRPr lang="en-US" sz="1800" dirty="0">
              <a:solidFill>
                <a:schemeClr val="tx2"/>
              </a:solidFill>
            </a:endParaRPr>
          </a:p>
        </p:txBody>
      </p:sp>
      <p:sp>
        <p:nvSpPr>
          <p:cNvPr id="10" name="Title 1">
            <a:extLst>
              <a:ext uri="{FF2B5EF4-FFF2-40B4-BE49-F238E27FC236}">
                <a16:creationId xmlns:a16="http://schemas.microsoft.com/office/drawing/2014/main" id="{E1812FF1-0E2B-4D7B-B4FF-F563F423355C}"/>
              </a:ext>
            </a:extLst>
          </p:cNvPr>
          <p:cNvSpPr txBox="1">
            <a:spLocks/>
          </p:cNvSpPr>
          <p:nvPr/>
        </p:nvSpPr>
        <p:spPr>
          <a:xfrm>
            <a:off x="1073149" y="5120055"/>
            <a:ext cx="3086099" cy="579119"/>
          </a:xfrm>
          <a:prstGeom prst="rect">
            <a:avLst/>
          </a:prstGeom>
          <a:ln w="12700">
            <a:miter lim="400000"/>
          </a:ln>
          <a:extLst>
            <a:ext uri="{C572A759-6A51-4108-AA02-DFA0A04FC94B}">
              <ma14:wrappingTextBoxFlag xmlns="" xmlns:ma14="http://schemas.microsoft.com/office/mac/drawingml/2011/main" val="1"/>
            </a:ext>
          </a:extLst>
        </p:spPr>
        <p:txBody>
          <a:bodyPr lIns="45719" rIns="45719" anchor="b">
            <a:noAutofit/>
          </a:bodyPr>
          <a:lstStyle>
            <a:lvl1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1pPr>
            <a:lvl2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2pPr>
            <a:lvl3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3pPr>
            <a:lvl4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4pPr>
            <a:lvl5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5pPr>
            <a:lvl6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6pPr>
            <a:lvl7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7pPr>
            <a:lvl8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8pPr>
            <a:lvl9pPr marL="0" marR="0" indent="0" algn="l" defTabSz="914400" rtl="0" latinLnBrk="0">
              <a:lnSpc>
                <a:spcPct val="100000"/>
              </a:lnSpc>
              <a:spcBef>
                <a:spcPts val="0"/>
              </a:spcBef>
              <a:spcAft>
                <a:spcPts val="0"/>
              </a:spcAft>
              <a:buClrTx/>
              <a:buSzTx/>
              <a:buFontTx/>
              <a:buNone/>
              <a:tabLst/>
              <a:defRPr sz="3600" b="0" i="0" u="none" strike="noStrike" cap="all" spc="-60" baseline="0">
                <a:ln>
                  <a:noFill/>
                </a:ln>
                <a:solidFill>
                  <a:srgbClr val="D1282E"/>
                </a:solidFill>
                <a:uFillTx/>
                <a:latin typeface="Arial Black"/>
                <a:ea typeface="Arial Black"/>
                <a:cs typeface="Arial Black"/>
                <a:sym typeface="Arial Black"/>
              </a:defRPr>
            </a:lvl9pPr>
          </a:lstStyle>
          <a:p>
            <a:pPr hangingPunct="1"/>
            <a:r>
              <a:rPr lang="en-US" sz="1800" dirty="0">
                <a:solidFill>
                  <a:schemeClr val="bg2"/>
                </a:solidFill>
              </a:rPr>
              <a:t>Healthy Leaf</a:t>
            </a:r>
          </a:p>
        </p:txBody>
      </p:sp>
    </p:spTree>
    <p:extLst>
      <p:ext uri="{BB962C8B-B14F-4D97-AF65-F5344CB8AC3E}">
        <p14:creationId xmlns:p14="http://schemas.microsoft.com/office/powerpoint/2010/main" val="258902228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26F88-83AA-4D70-8539-8530CEAE4D62}"/>
              </a:ext>
            </a:extLst>
          </p:cNvPr>
          <p:cNvSpPr>
            <a:spLocks noGrp="1"/>
          </p:cNvSpPr>
          <p:nvPr>
            <p:ph type="title"/>
          </p:nvPr>
        </p:nvSpPr>
        <p:spPr/>
        <p:txBody>
          <a:bodyPr/>
          <a:lstStyle/>
          <a:p>
            <a:r>
              <a:rPr lang="en-US" dirty="0"/>
              <a:t>          Future Scope</a:t>
            </a:r>
          </a:p>
        </p:txBody>
      </p:sp>
      <p:sp>
        <p:nvSpPr>
          <p:cNvPr id="3" name="Text Placeholder 2">
            <a:extLst>
              <a:ext uri="{FF2B5EF4-FFF2-40B4-BE49-F238E27FC236}">
                <a16:creationId xmlns:a16="http://schemas.microsoft.com/office/drawing/2014/main" id="{3750CB0F-A87F-4164-81CA-075D2DC4BA3E}"/>
              </a:ext>
            </a:extLst>
          </p:cNvPr>
          <p:cNvSpPr>
            <a:spLocks noGrp="1"/>
          </p:cNvSpPr>
          <p:nvPr>
            <p:ph type="body" idx="1"/>
          </p:nvPr>
        </p:nvSpPr>
        <p:spPr>
          <a:xfrm>
            <a:off x="177799" y="2146300"/>
            <a:ext cx="8788401" cy="4711700"/>
          </a:xfrm>
        </p:spPr>
        <p:txBody>
          <a:bodyPr/>
          <a:lstStyle/>
          <a:p>
            <a:endParaRPr lang="en-US" dirty="0"/>
          </a:p>
          <a:p>
            <a:r>
              <a:rPr lang="en-US" sz="2400" dirty="0"/>
              <a:t>After proper experimental observation we can also extend this project for other crops which get infected from disease severely ,very easily and can be treated by a particular type of pesticide. Ex-Citrus crops ,sugarcane ,etc.</a:t>
            </a:r>
          </a:p>
          <a:p>
            <a:endParaRPr lang="en-US" dirty="0"/>
          </a:p>
        </p:txBody>
      </p:sp>
    </p:spTree>
    <p:extLst>
      <p:ext uri="{BB962C8B-B14F-4D97-AF65-F5344CB8AC3E}">
        <p14:creationId xmlns:p14="http://schemas.microsoft.com/office/powerpoint/2010/main" val="2100949755"/>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826ED-D762-4215-BD52-D347D41D1942}"/>
              </a:ext>
            </a:extLst>
          </p:cNvPr>
          <p:cNvSpPr>
            <a:spLocks noGrp="1"/>
          </p:cNvSpPr>
          <p:nvPr>
            <p:ph type="title"/>
          </p:nvPr>
        </p:nvSpPr>
        <p:spPr>
          <a:xfrm>
            <a:off x="457199" y="152718"/>
            <a:ext cx="7619999" cy="1371601"/>
          </a:xfrm>
        </p:spPr>
        <p:txBody>
          <a:bodyPr/>
          <a:lstStyle/>
          <a:p>
            <a:r>
              <a:rPr lang="en-US" dirty="0"/>
              <a:t>		References</a:t>
            </a:r>
          </a:p>
        </p:txBody>
      </p:sp>
      <p:sp>
        <p:nvSpPr>
          <p:cNvPr id="3" name="Text Placeholder 2">
            <a:extLst>
              <a:ext uri="{FF2B5EF4-FFF2-40B4-BE49-F238E27FC236}">
                <a16:creationId xmlns:a16="http://schemas.microsoft.com/office/drawing/2014/main" id="{B29CBF9A-9B2E-41A4-8E3B-9D2231D58996}"/>
              </a:ext>
            </a:extLst>
          </p:cNvPr>
          <p:cNvSpPr>
            <a:spLocks noGrp="1"/>
          </p:cNvSpPr>
          <p:nvPr>
            <p:ph type="body" idx="1"/>
          </p:nvPr>
        </p:nvSpPr>
        <p:spPr>
          <a:xfrm>
            <a:off x="457199" y="1752600"/>
            <a:ext cx="8406582" cy="4721942"/>
          </a:xfrm>
        </p:spPr>
        <p:txBody>
          <a:bodyPr>
            <a:normAutofit/>
          </a:bodyPr>
          <a:lstStyle/>
          <a:p>
            <a:pPr marL="342900" indent="-342900">
              <a:buFont typeface="Arial" panose="020B0604020202020204" pitchFamily="34" charset="0"/>
              <a:buChar char="•"/>
            </a:pPr>
            <a:r>
              <a:rPr lang="en-US" sz="2400" b="0" dirty="0"/>
              <a:t>www.catalog.data.gov/dataset?tags=plant+disease   </a:t>
            </a:r>
          </a:p>
          <a:p>
            <a:pPr marL="342900" indent="-342900">
              <a:buFont typeface="Arial" panose="020B0604020202020204" pitchFamily="34" charset="0"/>
              <a:buChar char="•"/>
            </a:pPr>
            <a:r>
              <a:rPr lang="en-US" sz="2400" b="0" dirty="0"/>
              <a:t>www.reddit.com/r/datasets/comments/5uljlp/plant_leaf_disease_datasets/  </a:t>
            </a:r>
          </a:p>
          <a:p>
            <a:pPr marL="342900" indent="-342900">
              <a:buFont typeface="Arial" panose="020B0604020202020204" pitchFamily="34" charset="0"/>
              <a:buChar char="•"/>
            </a:pPr>
            <a:r>
              <a:rPr lang="en-US" sz="2400" b="0" dirty="0"/>
              <a:t>www.sciencedirect.com/science/article/pii/S2214317316300154  </a:t>
            </a:r>
          </a:p>
          <a:p>
            <a:pPr marL="342900" indent="-342900">
              <a:buFont typeface="Arial" panose="020B0604020202020204" pitchFamily="34" charset="0"/>
              <a:buChar char="•"/>
            </a:pPr>
            <a:r>
              <a:rPr lang="en-US" sz="2400" b="0" dirty="0"/>
              <a:t>https://pdfs.semanticscholar.org/0a10/96ca51b4b8067865211b42c0bec4c9969f34.pdf  </a:t>
            </a:r>
          </a:p>
          <a:p>
            <a:pPr marL="342900" indent="-342900">
              <a:buFont typeface="Arial" panose="020B0604020202020204" pitchFamily="34" charset="0"/>
              <a:buChar char="•"/>
            </a:pPr>
            <a:r>
              <a:rPr lang="en-US" sz="2400" b="0" dirty="0"/>
              <a:t>http://www.krishisewa.com/articles/disease-management/398-pomegranatediseases.html  </a:t>
            </a:r>
          </a:p>
          <a:p>
            <a:pPr marL="342900" indent="-342900">
              <a:buFont typeface="Arial" panose="020B0604020202020204" pitchFamily="34" charset="0"/>
              <a:buChar char="•"/>
            </a:pPr>
            <a:r>
              <a:rPr lang="en-US" sz="2400" b="0" dirty="0"/>
              <a:t>https://www.ijarcce.com/upload/2015/october-15/IJARCCE%20116.pdf </a:t>
            </a:r>
          </a:p>
        </p:txBody>
      </p:sp>
    </p:spTree>
    <p:extLst>
      <p:ext uri="{BB962C8B-B14F-4D97-AF65-F5344CB8AC3E}">
        <p14:creationId xmlns:p14="http://schemas.microsoft.com/office/powerpoint/2010/main" val="215896520"/>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p:cNvSpPr>
          <p:nvPr>
            <p:ph type="title"/>
          </p:nvPr>
        </p:nvSpPr>
        <p:spPr>
          <a:xfrm>
            <a:off x="1066800" y="-914401"/>
            <a:ext cx="7924800" cy="4190684"/>
          </a:xfrm>
          <a:prstGeom prst="rect">
            <a:avLst/>
          </a:prstGeom>
        </p:spPr>
        <p:txBody>
          <a:bodyPr/>
          <a:lstStyle>
            <a:lvl1pPr>
              <a:defRPr spc="-100"/>
            </a:lvl1pPr>
          </a:lstStyle>
          <a:p>
            <a:r>
              <a:t>		Thank you !!!</a:t>
            </a:r>
          </a:p>
        </p:txBody>
      </p:sp>
      <p:sp>
        <p:nvSpPr>
          <p:cNvPr id="209" name="Shape 209"/>
          <p:cNvSpPr>
            <a:spLocks noGrp="1"/>
          </p:cNvSpPr>
          <p:nvPr>
            <p:ph type="body" idx="1"/>
          </p:nvPr>
        </p:nvSpPr>
        <p:spPr>
          <a:xfrm>
            <a:off x="1676400" y="533400"/>
            <a:ext cx="7620000" cy="4373563"/>
          </a:xfrm>
          <a:prstGeom prst="rect">
            <a:avLst/>
          </a:prstGeom>
        </p:spPr>
        <p:txBody>
          <a:bodyPr/>
          <a:lstStyle/>
          <a:p>
            <a:r>
              <a:t>		   </a:t>
            </a: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36629-06B7-4BD7-BDE7-17FF833C13C4}"/>
              </a:ext>
            </a:extLst>
          </p:cNvPr>
          <p:cNvSpPr>
            <a:spLocks noGrp="1"/>
          </p:cNvSpPr>
          <p:nvPr>
            <p:ph type="title"/>
          </p:nvPr>
        </p:nvSpPr>
        <p:spPr>
          <a:xfrm>
            <a:off x="648929" y="-481463"/>
            <a:ext cx="6629400" cy="1371600"/>
          </a:xfrm>
        </p:spPr>
        <p:txBody>
          <a:bodyPr/>
          <a:lstStyle/>
          <a:p>
            <a:r>
              <a:rPr lang="en-US" dirty="0"/>
              <a:t>               Motivation</a:t>
            </a:r>
          </a:p>
        </p:txBody>
      </p:sp>
      <p:pic>
        <p:nvPicPr>
          <p:cNvPr id="5" name="Content Placeholder 4">
            <a:extLst>
              <a:ext uri="{FF2B5EF4-FFF2-40B4-BE49-F238E27FC236}">
                <a16:creationId xmlns:a16="http://schemas.microsoft.com/office/drawing/2014/main" id="{DFDB905D-5672-4B9F-9EEA-574AF705AAB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017639"/>
            <a:ext cx="8077200" cy="5459361"/>
          </a:xfrm>
        </p:spPr>
      </p:pic>
    </p:spTree>
    <p:extLst>
      <p:ext uri="{BB962C8B-B14F-4D97-AF65-F5344CB8AC3E}">
        <p14:creationId xmlns:p14="http://schemas.microsoft.com/office/powerpoint/2010/main" val="185021154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0910D-928C-4987-A784-A38A919CE439}"/>
              </a:ext>
            </a:extLst>
          </p:cNvPr>
          <p:cNvSpPr>
            <a:spLocks noGrp="1"/>
          </p:cNvSpPr>
          <p:nvPr>
            <p:ph type="title"/>
          </p:nvPr>
        </p:nvSpPr>
        <p:spPr/>
        <p:txBody>
          <a:bodyPr/>
          <a:lstStyle/>
          <a:p>
            <a:endParaRPr lang="en-US" dirty="0"/>
          </a:p>
        </p:txBody>
      </p:sp>
      <p:pic>
        <p:nvPicPr>
          <p:cNvPr id="7" name="Picture 6">
            <a:extLst>
              <a:ext uri="{FF2B5EF4-FFF2-40B4-BE49-F238E27FC236}">
                <a16:creationId xmlns:a16="http://schemas.microsoft.com/office/drawing/2014/main" id="{F5ED48A4-D12E-44B1-8CA7-28E04B1B13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52718"/>
            <a:ext cx="8458200" cy="6087329"/>
          </a:xfrm>
          <a:prstGeom prst="rect">
            <a:avLst/>
          </a:prstGeom>
        </p:spPr>
      </p:pic>
    </p:spTree>
    <p:extLst>
      <p:ext uri="{BB962C8B-B14F-4D97-AF65-F5344CB8AC3E}">
        <p14:creationId xmlns:p14="http://schemas.microsoft.com/office/powerpoint/2010/main" val="167574641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xfrm>
            <a:off x="612058" y="-392972"/>
            <a:ext cx="8008374" cy="1371601"/>
          </a:xfrm>
          <a:prstGeom prst="rect">
            <a:avLst/>
          </a:prstGeom>
        </p:spPr>
        <p:txBody>
          <a:bodyPr/>
          <a:lstStyle>
            <a:lvl1pPr>
              <a:defRPr spc="-100"/>
            </a:lvl1pPr>
          </a:lstStyle>
          <a:p>
            <a:r>
              <a:rPr lang="en-US" dirty="0"/>
              <a:t>		  </a:t>
            </a:r>
            <a:r>
              <a:rPr dirty="0"/>
              <a:t>Objectives </a:t>
            </a:r>
          </a:p>
        </p:txBody>
      </p:sp>
      <p:sp>
        <p:nvSpPr>
          <p:cNvPr id="125" name="Shape 125"/>
          <p:cNvSpPr>
            <a:spLocks noGrp="1"/>
          </p:cNvSpPr>
          <p:nvPr>
            <p:ph type="body" idx="1"/>
          </p:nvPr>
        </p:nvSpPr>
        <p:spPr>
          <a:xfrm>
            <a:off x="442451" y="1317841"/>
            <a:ext cx="8347587" cy="5149645"/>
          </a:xfrm>
          <a:prstGeom prst="rect">
            <a:avLst/>
          </a:prstGeom>
        </p:spPr>
        <p:txBody>
          <a:bodyPr/>
          <a:lstStyle/>
          <a:p>
            <a:pPr>
              <a:lnSpc>
                <a:spcPct val="90000"/>
              </a:lnSpc>
              <a:defRPr b="0"/>
            </a:pPr>
            <a:endParaRPr lang="en-US" dirty="0"/>
          </a:p>
          <a:p>
            <a:pPr>
              <a:lnSpc>
                <a:spcPct val="90000"/>
              </a:lnSpc>
              <a:defRPr b="0"/>
            </a:pPr>
            <a:r>
              <a:rPr dirty="0"/>
              <a:t>The main objective of this project is to design a software tool to identify the disease with which a crop is affected using its image. The underlying objectives are explained as follows:</a:t>
            </a:r>
            <a:endParaRPr lang="en-US" dirty="0"/>
          </a:p>
          <a:p>
            <a:pPr>
              <a:lnSpc>
                <a:spcPct val="90000"/>
              </a:lnSpc>
              <a:defRPr b="0"/>
            </a:pPr>
            <a:endParaRPr dirty="0"/>
          </a:p>
          <a:p>
            <a:pPr marL="342900" indent="-342900">
              <a:lnSpc>
                <a:spcPct val="90000"/>
              </a:lnSpc>
              <a:buSzPct val="100000"/>
              <a:buFont typeface="Arial"/>
              <a:buChar char="•"/>
              <a:defRPr b="0"/>
            </a:pPr>
            <a:r>
              <a:rPr dirty="0"/>
              <a:t>To apply image processing techniques to obtain affected portion of the crop and extraction of consequential feature values.</a:t>
            </a:r>
          </a:p>
          <a:p>
            <a:pPr marL="342900" indent="-342900">
              <a:lnSpc>
                <a:spcPct val="90000"/>
              </a:lnSpc>
              <a:buSzPct val="100000"/>
              <a:buFont typeface="Arial"/>
              <a:buChar char="•"/>
              <a:defRPr b="0"/>
            </a:pPr>
            <a:r>
              <a:rPr dirty="0"/>
              <a:t>To perform comparison of extracted values with sample values to identify and classify the disease using various classifier algorithms.</a:t>
            </a:r>
          </a:p>
          <a:p>
            <a:pPr marL="342900" indent="-342900">
              <a:lnSpc>
                <a:spcPct val="90000"/>
              </a:lnSpc>
              <a:buSzPct val="100000"/>
              <a:buFont typeface="Arial"/>
              <a:buChar char="•"/>
              <a:defRPr b="0"/>
            </a:pPr>
            <a:r>
              <a:rPr dirty="0"/>
              <a:t>To integrate and compare results of various classifier algorithms.</a:t>
            </a:r>
          </a:p>
          <a:p>
            <a:pPr marL="342900" indent="-342900">
              <a:lnSpc>
                <a:spcPct val="90000"/>
              </a:lnSpc>
              <a:buSzPct val="100000"/>
              <a:buFont typeface="Arial"/>
              <a:buChar char="•"/>
              <a:defRPr b="0"/>
            </a:pPr>
            <a:r>
              <a:rPr dirty="0"/>
              <a:t>To predict the necessary control measures to cure the disease without any environmental and economic damage</a:t>
            </a:r>
            <a:r>
              <a:rPr lang="en-US" dirty="0"/>
              <a:t>.</a:t>
            </a:r>
          </a:p>
          <a:p>
            <a:pPr>
              <a:lnSpc>
                <a:spcPct val="90000"/>
              </a:lnSpc>
              <a:buSzPct val="100000"/>
              <a:defRPr b="0"/>
            </a:pPr>
            <a:r>
              <a:rPr lang="en-US" sz="3200" dirty="0"/>
              <a:t>			</a:t>
            </a:r>
            <a:endParaRPr sz="3200" dirty="0"/>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17D02-D7EA-4642-AFBE-6D71DFB5B76F}"/>
              </a:ext>
            </a:extLst>
          </p:cNvPr>
          <p:cNvSpPr>
            <a:spLocks noGrp="1"/>
          </p:cNvSpPr>
          <p:nvPr>
            <p:ph type="title"/>
          </p:nvPr>
        </p:nvSpPr>
        <p:spPr>
          <a:xfrm>
            <a:off x="762000" y="0"/>
            <a:ext cx="7619999" cy="1371601"/>
          </a:xfrm>
        </p:spPr>
        <p:txBody>
          <a:bodyPr>
            <a:normAutofit/>
          </a:bodyPr>
          <a:lstStyle/>
          <a:p>
            <a:r>
              <a:rPr lang="en-US" dirty="0"/>
              <a:t>			Scope</a:t>
            </a:r>
          </a:p>
        </p:txBody>
      </p:sp>
      <p:sp>
        <p:nvSpPr>
          <p:cNvPr id="3" name="Text Placeholder 2">
            <a:extLst>
              <a:ext uri="{FF2B5EF4-FFF2-40B4-BE49-F238E27FC236}">
                <a16:creationId xmlns:a16="http://schemas.microsoft.com/office/drawing/2014/main" id="{F655E5EC-DA60-4A83-A1E9-097B5171E416}"/>
              </a:ext>
            </a:extLst>
          </p:cNvPr>
          <p:cNvSpPr>
            <a:spLocks noGrp="1"/>
          </p:cNvSpPr>
          <p:nvPr>
            <p:ph type="body" idx="1"/>
          </p:nvPr>
        </p:nvSpPr>
        <p:spPr>
          <a:xfrm>
            <a:off x="471949" y="1551934"/>
            <a:ext cx="8406580" cy="5070092"/>
          </a:xfrm>
        </p:spPr>
        <p:txBody>
          <a:bodyPr>
            <a:normAutofit/>
          </a:bodyPr>
          <a:lstStyle/>
          <a:p>
            <a:endParaRPr lang="en-US" b="0" dirty="0"/>
          </a:p>
          <a:p>
            <a:r>
              <a:rPr lang="en-US" b="0" dirty="0"/>
              <a:t>This project considers 4 major disease present in </a:t>
            </a:r>
            <a:r>
              <a:rPr lang="en-US" dirty="0"/>
              <a:t>Pomegranate</a:t>
            </a:r>
            <a:r>
              <a:rPr lang="en-US" b="0" dirty="0"/>
              <a:t> crop by using K-NN and </a:t>
            </a:r>
            <a:r>
              <a:rPr lang="en-US" b="0" dirty="0" err="1"/>
              <a:t>Svm</a:t>
            </a:r>
            <a:r>
              <a:rPr lang="en-US" b="0" dirty="0"/>
              <a:t> classification namely :-</a:t>
            </a:r>
          </a:p>
          <a:p>
            <a:endParaRPr lang="en-US" b="0" dirty="0"/>
          </a:p>
          <a:p>
            <a:r>
              <a:rPr lang="en-US" b="0" dirty="0"/>
              <a:t>1. Alternaria </a:t>
            </a:r>
            <a:r>
              <a:rPr lang="en-US" b="0" dirty="0" err="1"/>
              <a:t>Alternata</a:t>
            </a:r>
            <a:r>
              <a:rPr lang="en-US" b="0" dirty="0"/>
              <a:t>		 	</a:t>
            </a:r>
          </a:p>
          <a:p>
            <a:r>
              <a:rPr lang="en-US" b="0" dirty="0"/>
              <a:t>2. Anthracnose</a:t>
            </a:r>
          </a:p>
          <a:p>
            <a:r>
              <a:rPr lang="en-US" b="0" dirty="0"/>
              <a:t>3. Bacterial blight </a:t>
            </a:r>
          </a:p>
          <a:p>
            <a:r>
              <a:rPr lang="en-US" b="0" dirty="0"/>
              <a:t>4. </a:t>
            </a:r>
            <a:r>
              <a:rPr lang="en-US" b="0" dirty="0" err="1"/>
              <a:t>Cercospora</a:t>
            </a:r>
            <a:r>
              <a:rPr lang="en-US" b="0" dirty="0"/>
              <a:t> leaf spot</a:t>
            </a:r>
          </a:p>
          <a:p>
            <a:r>
              <a:rPr lang="en-US" b="0" dirty="0"/>
              <a:t> </a:t>
            </a:r>
            <a:endParaRPr lang="en-US" sz="4800" dirty="0"/>
          </a:p>
        </p:txBody>
      </p:sp>
    </p:spTree>
    <p:extLst>
      <p:ext uri="{BB962C8B-B14F-4D97-AF65-F5344CB8AC3E}">
        <p14:creationId xmlns:p14="http://schemas.microsoft.com/office/powerpoint/2010/main" val="32401458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hape 127"/>
          <p:cNvSpPr>
            <a:spLocks noGrp="1"/>
          </p:cNvSpPr>
          <p:nvPr>
            <p:ph type="title"/>
          </p:nvPr>
        </p:nvSpPr>
        <p:spPr>
          <a:xfrm>
            <a:off x="457199" y="152718"/>
            <a:ext cx="8126362" cy="1371601"/>
          </a:xfrm>
          <a:prstGeom prst="rect">
            <a:avLst/>
          </a:prstGeom>
        </p:spPr>
        <p:txBody>
          <a:bodyPr/>
          <a:lstStyle>
            <a:lvl1pPr defTabSz="905255">
              <a:defRPr sz="3564" spc="-99"/>
            </a:lvl1pPr>
          </a:lstStyle>
          <a:p>
            <a:r>
              <a:rPr lang="en-US" dirty="0"/>
              <a:t>   </a:t>
            </a:r>
            <a:r>
              <a:rPr dirty="0"/>
              <a:t>Methods and Materials</a:t>
            </a:r>
          </a:p>
        </p:txBody>
      </p:sp>
      <p:sp>
        <p:nvSpPr>
          <p:cNvPr id="128" name="Shape 128"/>
          <p:cNvSpPr>
            <a:spLocks noGrp="1"/>
          </p:cNvSpPr>
          <p:nvPr>
            <p:ph type="body" idx="1"/>
          </p:nvPr>
        </p:nvSpPr>
        <p:spPr>
          <a:xfrm>
            <a:off x="457200" y="2133600"/>
            <a:ext cx="7620000" cy="4373563"/>
          </a:xfrm>
          <a:prstGeom prst="rect">
            <a:avLst/>
          </a:prstGeom>
        </p:spPr>
        <p:txBody>
          <a:bodyPr/>
          <a:lstStyle/>
          <a:p>
            <a:r>
              <a:rPr b="0" dirty="0"/>
              <a:t>The project consists of four phases which are </a:t>
            </a:r>
            <a:r>
              <a:rPr lang="en-US" b="0" dirty="0"/>
              <a:t>:-</a:t>
            </a:r>
          </a:p>
          <a:p>
            <a:endParaRPr b="0" dirty="0"/>
          </a:p>
          <a:p>
            <a:pPr marL="457200" indent="-457200">
              <a:buSzPct val="100000"/>
              <a:buAutoNum type="arabicPeriod"/>
            </a:pPr>
            <a:r>
              <a:rPr b="0" dirty="0"/>
              <a:t>Image Acquisition and Preprocessing. </a:t>
            </a:r>
          </a:p>
          <a:p>
            <a:pPr marL="457200" indent="-457200">
              <a:buSzPct val="100000"/>
              <a:buAutoNum type="arabicPeriod"/>
            </a:pPr>
            <a:r>
              <a:rPr b="0" dirty="0"/>
              <a:t>Computing the features using color co-occurrence methodology.</a:t>
            </a:r>
          </a:p>
          <a:p>
            <a:pPr marL="457200" indent="-457200">
              <a:buSzPct val="100000"/>
              <a:buAutoNum type="arabicPeriod"/>
            </a:pPr>
            <a:r>
              <a:rPr b="0" dirty="0"/>
              <a:t>Classification of the disease.</a:t>
            </a:r>
          </a:p>
          <a:p>
            <a:pPr marL="457200" indent="-457200">
              <a:buSzPct val="100000"/>
              <a:buAutoNum type="arabicPeriod"/>
            </a:pPr>
            <a:r>
              <a:rPr b="0" dirty="0"/>
              <a:t>Prediction of the amount of pesticides. </a:t>
            </a:r>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Shape 130"/>
          <p:cNvSpPr>
            <a:spLocks noGrp="1"/>
          </p:cNvSpPr>
          <p:nvPr>
            <p:ph type="title"/>
          </p:nvPr>
        </p:nvSpPr>
        <p:spPr>
          <a:xfrm>
            <a:off x="457200" y="-260237"/>
            <a:ext cx="7934632" cy="1371601"/>
          </a:xfrm>
          <a:prstGeom prst="rect">
            <a:avLst/>
          </a:prstGeom>
        </p:spPr>
        <p:txBody>
          <a:bodyPr/>
          <a:lstStyle>
            <a:lvl1pPr defTabSz="905255">
              <a:defRPr sz="3564" spc="-99"/>
            </a:lvl1pPr>
          </a:lstStyle>
          <a:p>
            <a:r>
              <a:rPr lang="en-US" dirty="0"/>
              <a:t>    </a:t>
            </a:r>
            <a:r>
              <a:rPr dirty="0"/>
              <a:t>Methods and Materials</a:t>
            </a:r>
          </a:p>
        </p:txBody>
      </p:sp>
      <p:sp>
        <p:nvSpPr>
          <p:cNvPr id="131" name="Shape 131"/>
          <p:cNvSpPr>
            <a:spLocks noGrp="1"/>
          </p:cNvSpPr>
          <p:nvPr>
            <p:ph type="body" idx="1"/>
          </p:nvPr>
        </p:nvSpPr>
        <p:spPr>
          <a:xfrm>
            <a:off x="457200" y="1297857"/>
            <a:ext cx="8082116" cy="5427407"/>
          </a:xfrm>
          <a:prstGeom prst="rect">
            <a:avLst/>
          </a:prstGeom>
        </p:spPr>
        <p:txBody>
          <a:bodyPr>
            <a:normAutofit/>
          </a:bodyPr>
          <a:lstStyle/>
          <a:p>
            <a:pPr>
              <a:lnSpc>
                <a:spcPct val="90000"/>
              </a:lnSpc>
              <a:defRPr sz="1800" b="0"/>
            </a:pPr>
            <a:r>
              <a:rPr dirty="0"/>
              <a:t>Phase 1</a:t>
            </a:r>
            <a:r>
              <a:rPr lang="en-US" dirty="0"/>
              <a:t> </a:t>
            </a:r>
            <a:r>
              <a:rPr dirty="0"/>
              <a:t>:</a:t>
            </a:r>
            <a:r>
              <a:rPr lang="en-US" dirty="0"/>
              <a:t>-</a:t>
            </a:r>
          </a:p>
          <a:p>
            <a:pPr>
              <a:lnSpc>
                <a:spcPct val="90000"/>
              </a:lnSpc>
              <a:defRPr sz="1800" b="0"/>
            </a:pPr>
            <a:endParaRPr dirty="0"/>
          </a:p>
          <a:p>
            <a:pPr marL="342900" indent="-342900">
              <a:lnSpc>
                <a:spcPct val="90000"/>
              </a:lnSpc>
              <a:buSzPct val="100000"/>
              <a:buFont typeface="Arial"/>
              <a:buChar char="•"/>
              <a:defRPr sz="1800" b="0"/>
            </a:pPr>
            <a:r>
              <a:rPr dirty="0"/>
              <a:t>Image acquisition is the very first step that requires capturing an image with the help of a digital camera.</a:t>
            </a:r>
            <a:endParaRPr lang="en-US" dirty="0"/>
          </a:p>
          <a:p>
            <a:pPr marL="342900" indent="-342900">
              <a:lnSpc>
                <a:spcPct val="90000"/>
              </a:lnSpc>
              <a:buSzPct val="100000"/>
              <a:buFont typeface="Arial"/>
              <a:buChar char="•"/>
              <a:defRPr sz="1800" b="0"/>
            </a:pPr>
            <a:endParaRPr dirty="0"/>
          </a:p>
          <a:p>
            <a:pPr marL="342900" indent="-342900">
              <a:lnSpc>
                <a:spcPct val="90000"/>
              </a:lnSpc>
              <a:buSzPct val="100000"/>
              <a:buFont typeface="Arial"/>
              <a:buChar char="•"/>
              <a:defRPr sz="1800" b="0"/>
            </a:pPr>
            <a:r>
              <a:rPr dirty="0"/>
              <a:t>Preprocessing of input image to improve the quality of image and to remove the undesired distortion from the image.</a:t>
            </a:r>
            <a:endParaRPr lang="en-US" dirty="0"/>
          </a:p>
          <a:p>
            <a:pPr marL="342900" indent="-342900">
              <a:lnSpc>
                <a:spcPct val="90000"/>
              </a:lnSpc>
              <a:buSzPct val="100000"/>
              <a:buFont typeface="Arial"/>
              <a:buChar char="•"/>
              <a:defRPr sz="1800" b="0"/>
            </a:pPr>
            <a:endParaRPr dirty="0"/>
          </a:p>
          <a:p>
            <a:pPr marL="342900" indent="-342900">
              <a:lnSpc>
                <a:spcPct val="90000"/>
              </a:lnSpc>
              <a:buSzPct val="100000"/>
              <a:buFont typeface="Arial"/>
              <a:buChar char="•"/>
              <a:defRPr sz="1800" b="0"/>
            </a:pPr>
            <a:r>
              <a:rPr dirty="0"/>
              <a:t>Clipping of the leaf image is performed to get the interested image region and then image smoothing is done using the smoothing filter. To increase the contrast Image enhancement is also done. Mostly green colored pixels, in this step, are masked. In this, we computed a threshold value that is used for these pixels. </a:t>
            </a:r>
            <a:endParaRPr lang="en-US" dirty="0"/>
          </a:p>
          <a:p>
            <a:pPr marL="342900" indent="-342900">
              <a:lnSpc>
                <a:spcPct val="90000"/>
              </a:lnSpc>
              <a:buSzPct val="100000"/>
              <a:buFont typeface="Arial"/>
              <a:buChar char="•"/>
              <a:defRPr sz="1800" b="0"/>
            </a:pPr>
            <a:endParaRPr dirty="0"/>
          </a:p>
          <a:p>
            <a:pPr marL="342900" indent="-342900">
              <a:lnSpc>
                <a:spcPct val="90000"/>
              </a:lnSpc>
              <a:buSzPct val="100000"/>
              <a:buFont typeface="Arial"/>
              <a:buChar char="•"/>
              <a:defRPr sz="1800" b="0"/>
            </a:pPr>
            <a:r>
              <a:rPr dirty="0"/>
              <a:t>Then in the following way mostly green pixels are masked: if pixel intensity of the green component is less than the pre-computed threshold value, then zero value is assigned to the red, green and blue components of the this pixel.</a:t>
            </a: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hape 133"/>
          <p:cNvSpPr>
            <a:spLocks noGrp="1"/>
          </p:cNvSpPr>
          <p:nvPr>
            <p:ph type="title"/>
          </p:nvPr>
        </p:nvSpPr>
        <p:spPr>
          <a:xfrm>
            <a:off x="626806" y="-392972"/>
            <a:ext cx="7875639" cy="1371601"/>
          </a:xfrm>
          <a:prstGeom prst="rect">
            <a:avLst/>
          </a:prstGeom>
        </p:spPr>
        <p:txBody>
          <a:bodyPr/>
          <a:lstStyle>
            <a:lvl1pPr defTabSz="905255">
              <a:defRPr sz="3564" spc="-99"/>
            </a:lvl1pPr>
          </a:lstStyle>
          <a:p>
            <a:r>
              <a:rPr lang="en-US" dirty="0"/>
              <a:t>    </a:t>
            </a:r>
            <a:r>
              <a:rPr dirty="0"/>
              <a:t>Methods and Materials</a:t>
            </a:r>
          </a:p>
        </p:txBody>
      </p:sp>
      <p:sp>
        <p:nvSpPr>
          <p:cNvPr id="134" name="Shape 134"/>
          <p:cNvSpPr>
            <a:spLocks noGrp="1"/>
          </p:cNvSpPr>
          <p:nvPr>
            <p:ph type="body" idx="1"/>
          </p:nvPr>
        </p:nvSpPr>
        <p:spPr>
          <a:xfrm>
            <a:off x="287593" y="1310148"/>
            <a:ext cx="8531942" cy="5547852"/>
          </a:xfrm>
          <a:prstGeom prst="rect">
            <a:avLst/>
          </a:prstGeom>
        </p:spPr>
        <p:txBody>
          <a:bodyPr>
            <a:normAutofit/>
          </a:bodyPr>
          <a:lstStyle/>
          <a:p>
            <a:pPr>
              <a:lnSpc>
                <a:spcPct val="90000"/>
              </a:lnSpc>
              <a:defRPr sz="1400" b="0"/>
            </a:pPr>
            <a:r>
              <a:rPr sz="1800" dirty="0"/>
              <a:t>Phase 2</a:t>
            </a:r>
            <a:r>
              <a:rPr lang="en-US" sz="1800" dirty="0"/>
              <a:t> </a:t>
            </a:r>
            <a:r>
              <a:rPr sz="1800" dirty="0"/>
              <a:t>:</a:t>
            </a:r>
            <a:r>
              <a:rPr lang="en-US" sz="1800" dirty="0"/>
              <a:t>-</a:t>
            </a:r>
            <a:endParaRPr sz="1800" dirty="0"/>
          </a:p>
          <a:p>
            <a:pPr>
              <a:lnSpc>
                <a:spcPct val="90000"/>
              </a:lnSpc>
              <a:defRPr sz="1400" b="0"/>
            </a:pPr>
            <a:r>
              <a:rPr sz="1800" dirty="0"/>
              <a:t>Computing the features using color co-occurrence methodology. For feature extraction the method used is color co-occurrence method It is the methodology in which both the texture and color of an image are considered, to come to the unique features, which shows that image.</a:t>
            </a:r>
            <a:endParaRPr lang="en-US" sz="1800" dirty="0"/>
          </a:p>
          <a:p>
            <a:pPr>
              <a:lnSpc>
                <a:spcPct val="90000"/>
              </a:lnSpc>
              <a:defRPr sz="1400" b="0"/>
            </a:pPr>
            <a:endParaRPr sz="1800" dirty="0"/>
          </a:p>
          <a:p>
            <a:pPr>
              <a:lnSpc>
                <a:spcPct val="90000"/>
              </a:lnSpc>
              <a:defRPr sz="1400" b="0"/>
            </a:pPr>
            <a:r>
              <a:rPr sz="1800" dirty="0"/>
              <a:t>Phase 3</a:t>
            </a:r>
            <a:r>
              <a:rPr lang="en-US" sz="1800" dirty="0"/>
              <a:t> </a:t>
            </a:r>
            <a:r>
              <a:rPr sz="1800" dirty="0"/>
              <a:t>:</a:t>
            </a:r>
            <a:r>
              <a:rPr lang="en-US" sz="1800" dirty="0"/>
              <a:t>-</a:t>
            </a:r>
            <a:endParaRPr sz="1800" dirty="0"/>
          </a:p>
          <a:p>
            <a:pPr>
              <a:lnSpc>
                <a:spcPct val="90000"/>
              </a:lnSpc>
              <a:defRPr sz="1400" b="0"/>
            </a:pPr>
            <a:r>
              <a:rPr sz="1800" dirty="0"/>
              <a:t>In this phase classification, extraction and comparison of  co-occurrence features for the crop leaves with the corresponding feature values stored in data set.</a:t>
            </a:r>
          </a:p>
          <a:p>
            <a:pPr>
              <a:lnSpc>
                <a:spcPct val="90000"/>
              </a:lnSpc>
              <a:defRPr sz="1400" b="0"/>
            </a:pPr>
            <a:r>
              <a:rPr sz="1800" dirty="0"/>
              <a:t>The following algorithms are used for the computations:</a:t>
            </a:r>
          </a:p>
          <a:p>
            <a:pPr>
              <a:lnSpc>
                <a:spcPct val="90000"/>
              </a:lnSpc>
              <a:defRPr sz="1400" b="0"/>
            </a:pPr>
            <a:r>
              <a:rPr sz="1800" dirty="0"/>
              <a:t>1. Support Vector Machine (SVM).</a:t>
            </a:r>
          </a:p>
          <a:p>
            <a:pPr>
              <a:lnSpc>
                <a:spcPct val="90000"/>
              </a:lnSpc>
              <a:defRPr sz="1400" b="0"/>
            </a:pPr>
            <a:r>
              <a:rPr sz="1800" dirty="0"/>
              <a:t>2. K-Nearest </a:t>
            </a:r>
            <a:r>
              <a:rPr lang="en-US" sz="1800" dirty="0" err="1"/>
              <a:t>Neighbours</a:t>
            </a:r>
            <a:endParaRPr lang="en-US" sz="1800" dirty="0"/>
          </a:p>
          <a:p>
            <a:pPr>
              <a:lnSpc>
                <a:spcPct val="90000"/>
              </a:lnSpc>
              <a:defRPr sz="1400" b="0"/>
            </a:pPr>
            <a:endParaRPr sz="1800" dirty="0"/>
          </a:p>
          <a:p>
            <a:pPr>
              <a:lnSpc>
                <a:spcPct val="90000"/>
              </a:lnSpc>
              <a:defRPr sz="1400" b="0"/>
            </a:pPr>
            <a:r>
              <a:rPr sz="1800" dirty="0"/>
              <a:t>Phase 4</a:t>
            </a:r>
            <a:r>
              <a:rPr lang="en-US" sz="1800" dirty="0"/>
              <a:t> </a:t>
            </a:r>
            <a:r>
              <a:rPr sz="1800" dirty="0"/>
              <a:t>:</a:t>
            </a:r>
            <a:r>
              <a:rPr lang="en-US" sz="1800" dirty="0"/>
              <a:t>-</a:t>
            </a:r>
            <a:endParaRPr sz="1800" dirty="0"/>
          </a:p>
          <a:p>
            <a:pPr>
              <a:lnSpc>
                <a:spcPct val="90000"/>
              </a:lnSpc>
              <a:defRPr sz="1400" b="0"/>
            </a:pPr>
            <a:r>
              <a:rPr sz="1800" dirty="0"/>
              <a:t>Upon the classification and severity detection ,the software tool recommends the proposed measures which should be taken in order to combat the disease.  </a:t>
            </a:r>
          </a:p>
        </p:txBody>
      </p:sp>
    </p:spTree>
  </p:cSld>
  <p:clrMapOvr>
    <a:masterClrMapping/>
  </p:clrMapOvr>
  <p:transition spd="slow"/>
</p:sld>
</file>

<file path=ppt/theme/theme1.xml><?xml version="1.0" encoding="utf-8"?>
<a:theme xmlns:a="http://schemas.openxmlformats.org/drawingml/2006/main" name="Essential">
  <a:themeElements>
    <a:clrScheme name="Essential">
      <a:dk1>
        <a:srgbClr val="000000"/>
      </a:dk1>
      <a:lt1>
        <a:srgbClr val="FFFFFF"/>
      </a:lt1>
      <a:dk2>
        <a:srgbClr val="A7A7A7"/>
      </a:dk2>
      <a:lt2>
        <a:srgbClr val="535353"/>
      </a:lt2>
      <a:accent1>
        <a:srgbClr val="7A7A7A"/>
      </a:accent1>
      <a:accent2>
        <a:srgbClr val="F5C201"/>
      </a:accent2>
      <a:accent3>
        <a:srgbClr val="526DB0"/>
      </a:accent3>
      <a:accent4>
        <a:srgbClr val="989AAC"/>
      </a:accent4>
      <a:accent5>
        <a:srgbClr val="DC5924"/>
      </a:accent5>
      <a:accent6>
        <a:srgbClr val="B4B392"/>
      </a:accent6>
      <a:hlink>
        <a:srgbClr val="0000FF"/>
      </a:hlink>
      <a:folHlink>
        <a:srgbClr val="FF00FF"/>
      </a:folHlink>
    </a:clrScheme>
    <a:fontScheme name="Essential">
      <a:majorFont>
        <a:latin typeface="Helvetica"/>
        <a:ea typeface="Helvetica"/>
        <a:cs typeface="Helvetica"/>
      </a:majorFont>
      <a:minorFont>
        <a:latin typeface="Arial"/>
        <a:ea typeface="Arial"/>
        <a:cs typeface="Arial"/>
      </a:minorFont>
    </a:fontScheme>
    <a:fmtScheme name="Essent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rotWithShape="0">
              <a:srgbClr val="000000">
                <a:alpha val="40000"/>
              </a:srgbClr>
            </a:outerShdw>
          </a:effectLst>
        </a:effectStyle>
        <a:effectStyle>
          <a:effectLst>
            <a:outerShdw blurRad="38100" dist="23000" rotWithShape="0">
              <a:srgbClr val="000000">
                <a:alpha val="40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8575" cap="flat">
          <a:solidFill>
            <a:schemeClr val="accent1"/>
          </a:solidFill>
          <a:prstDash val="solid"/>
          <a:round/>
        </a:ln>
        <a:effectLst>
          <a:outerShdw blurRad="38100" dist="23000" rotWithShape="0">
            <a:srgbClr val="000000">
              <a:alpha val="40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857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Essential">
  <a:themeElements>
    <a:clrScheme name="Essential">
      <a:dk1>
        <a:srgbClr val="000000"/>
      </a:dk1>
      <a:lt1>
        <a:srgbClr val="FFFFFF"/>
      </a:lt1>
      <a:dk2>
        <a:srgbClr val="A7A7A7"/>
      </a:dk2>
      <a:lt2>
        <a:srgbClr val="535353"/>
      </a:lt2>
      <a:accent1>
        <a:srgbClr val="7A7A7A"/>
      </a:accent1>
      <a:accent2>
        <a:srgbClr val="F5C201"/>
      </a:accent2>
      <a:accent3>
        <a:srgbClr val="526DB0"/>
      </a:accent3>
      <a:accent4>
        <a:srgbClr val="989AAC"/>
      </a:accent4>
      <a:accent5>
        <a:srgbClr val="DC5924"/>
      </a:accent5>
      <a:accent6>
        <a:srgbClr val="B4B392"/>
      </a:accent6>
      <a:hlink>
        <a:srgbClr val="0000FF"/>
      </a:hlink>
      <a:folHlink>
        <a:srgbClr val="FF00FF"/>
      </a:folHlink>
    </a:clrScheme>
    <a:fontScheme name="Essential">
      <a:majorFont>
        <a:latin typeface="Helvetica"/>
        <a:ea typeface="Helvetica"/>
        <a:cs typeface="Helvetica"/>
      </a:majorFont>
      <a:minorFont>
        <a:latin typeface="Arial"/>
        <a:ea typeface="Arial"/>
        <a:cs typeface="Arial"/>
      </a:minorFont>
    </a:fontScheme>
    <a:fmtScheme name="Essent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rotWithShape="0">
              <a:srgbClr val="000000">
                <a:alpha val="40000"/>
              </a:srgbClr>
            </a:outerShdw>
          </a:effectLst>
        </a:effectStyle>
        <a:effectStyle>
          <a:effectLst>
            <a:outerShdw blurRad="38100" dist="23000" rotWithShape="0">
              <a:srgbClr val="000000">
                <a:alpha val="40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8575" cap="flat">
          <a:solidFill>
            <a:schemeClr val="accent1"/>
          </a:solidFill>
          <a:prstDash val="solid"/>
          <a:round/>
        </a:ln>
        <a:effectLst>
          <a:outerShdw blurRad="38100" dist="23000" rotWithShape="0">
            <a:srgbClr val="000000">
              <a:alpha val="40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857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7100</TotalTime>
  <Words>1205</Words>
  <Application>Microsoft Office PowerPoint</Application>
  <PresentationFormat>On-screen Show (4:3)</PresentationFormat>
  <Paragraphs>142</Paragraphs>
  <Slides>25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Arial Black</vt:lpstr>
      <vt:lpstr>Essential</vt:lpstr>
      <vt:lpstr>Crop DISEASE AND SEVERITY DETECTION AND PREDICTION OF PESTICIDES </vt:lpstr>
      <vt:lpstr>                Introduction </vt:lpstr>
      <vt:lpstr>               Motivation</vt:lpstr>
      <vt:lpstr>PowerPoint Presentation</vt:lpstr>
      <vt:lpstr>    Objectives </vt:lpstr>
      <vt:lpstr>   Scope</vt:lpstr>
      <vt:lpstr>   Methods and Materials</vt:lpstr>
      <vt:lpstr>    Methods and Materials</vt:lpstr>
      <vt:lpstr>    Methods and Materials</vt:lpstr>
      <vt:lpstr>Expected Outcome</vt:lpstr>
      <vt:lpstr>IMPLEMENTATION</vt:lpstr>
      <vt:lpstr>                PREPROCESSING</vt:lpstr>
      <vt:lpstr>Snapshot of dataset</vt:lpstr>
      <vt:lpstr>  Detection</vt:lpstr>
      <vt:lpstr>           SVM Classifier</vt:lpstr>
      <vt:lpstr>          KNN Classifier</vt:lpstr>
      <vt:lpstr>    Alternaria Alternata</vt:lpstr>
      <vt:lpstr>  anthracnose</vt:lpstr>
      <vt:lpstr>    Bacterial blight</vt:lpstr>
      <vt:lpstr>       Cercospora leaf spot</vt:lpstr>
      <vt:lpstr>  Healthy Leaf</vt:lpstr>
      <vt:lpstr>    Confusion Matrix : SVM</vt:lpstr>
      <vt:lpstr>          Future Scope</vt:lpstr>
      <vt:lpstr>  References</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Crop DISEASE AND SEVERITY DETECTION AND PREDICTION OF PESTICIDES</dc:title>
  <dc:creator>D</dc:creator>
  <cp:lastModifiedBy>D</cp:lastModifiedBy>
  <cp:revision>25</cp:revision>
  <dcterms:modified xsi:type="dcterms:W3CDTF">2018-05-05T09:14:25Z</dcterms:modified>
</cp:coreProperties>
</file>